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1380" r:id="rId5"/>
    <p:sldId id="1381" r:id="rId6"/>
    <p:sldId id="1382" r:id="rId7"/>
    <p:sldId id="1366" r:id="rId8"/>
    <p:sldId id="1383" r:id="rId9"/>
    <p:sldId id="1398" r:id="rId10"/>
    <p:sldId id="1399" r:id="rId11"/>
    <p:sldId id="1400" r:id="rId12"/>
    <p:sldId id="1401" r:id="rId13"/>
    <p:sldId id="1402" r:id="rId14"/>
    <p:sldId id="1403" r:id="rId15"/>
    <p:sldId id="1404" r:id="rId16"/>
    <p:sldId id="1405" r:id="rId17"/>
    <p:sldId id="1406" r:id="rId18"/>
    <p:sldId id="1385" r:id="rId19"/>
    <p:sldId id="1386" r:id="rId20"/>
    <p:sldId id="1387" r:id="rId21"/>
    <p:sldId id="1388" r:id="rId22"/>
    <p:sldId id="1389" r:id="rId23"/>
    <p:sldId id="1390" r:id="rId24"/>
    <p:sldId id="1407" r:id="rId25"/>
    <p:sldId id="1408" r:id="rId26"/>
    <p:sldId id="1409" r:id="rId27"/>
    <p:sldId id="1410" r:id="rId28"/>
    <p:sldId id="1411" r:id="rId29"/>
    <p:sldId id="1412" r:id="rId30"/>
    <p:sldId id="1413" r:id="rId31"/>
    <p:sldId id="1414" r:id="rId32"/>
    <p:sldId id="1415" r:id="rId33"/>
    <p:sldId id="1416" r:id="rId34"/>
    <p:sldId id="1417" r:id="rId35"/>
    <p:sldId id="1418" r:id="rId36"/>
    <p:sldId id="1421" r:id="rId37"/>
    <p:sldId id="1422" r:id="rId38"/>
    <p:sldId id="1423" r:id="rId39"/>
    <p:sldId id="1424" r:id="rId40"/>
    <p:sldId id="1425" r:id="rId41"/>
    <p:sldId id="1426" r:id="rId42"/>
    <p:sldId id="1427" r:id="rId43"/>
    <p:sldId id="1428" r:id="rId44"/>
    <p:sldId id="1429" r:id="rId45"/>
    <p:sldId id="1430" r:id="rId46"/>
    <p:sldId id="1419" r:id="rId47"/>
    <p:sldId id="1384"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C0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8A827D-5CF2-4C0D-AEF3-29B270E9C1D5}" v="831" dt="2022-03-07T12:38:14.2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2" autoAdjust="0"/>
  </p:normalViewPr>
  <p:slideViewPr>
    <p:cSldViewPr snapToGrid="0">
      <p:cViewPr>
        <p:scale>
          <a:sx n="75" d="100"/>
          <a:sy n="75" d="100"/>
        </p:scale>
        <p:origin x="-516" y="-72"/>
      </p:cViewPr>
      <p:guideLst>
        <p:guide orient="horz" pos="2160"/>
        <p:guide pos="3840"/>
      </p:guideLst>
    </p:cSldViewPr>
  </p:slideViewPr>
  <p:outlineViewPr>
    <p:cViewPr>
      <p:scale>
        <a:sx n="33" d="100"/>
        <a:sy n="33" d="100"/>
      </p:scale>
      <p:origin x="0" y="85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Felipe Colorado Álzate" userId="93ad34d8-9388-466b-8da3-acec0cb61d03" providerId="ADAL" clId="{85A65345-F111-4E86-B1B3-1A03B8B39172}"/>
    <pc:docChg chg="modMainMaster">
      <pc:chgData name="Andres Felipe Colorado Álzate" userId="93ad34d8-9388-466b-8da3-acec0cb61d03" providerId="ADAL" clId="{85A65345-F111-4E86-B1B3-1A03B8B39172}" dt="2022-03-07T20:11:18.567" v="5" actId="20577"/>
      <pc:docMkLst>
        <pc:docMk/>
      </pc:docMkLst>
      <pc:sldMasterChg chg="modSldLayout">
        <pc:chgData name="Andres Felipe Colorado Álzate" userId="93ad34d8-9388-466b-8da3-acec0cb61d03" providerId="ADAL" clId="{85A65345-F111-4E86-B1B3-1A03B8B39172}" dt="2022-03-07T20:11:18.567" v="5" actId="20577"/>
        <pc:sldMasterMkLst>
          <pc:docMk/>
          <pc:sldMasterMk cId="3979997474" sldId="2147483648"/>
        </pc:sldMasterMkLst>
        <pc:sldLayoutChg chg="modSp">
          <pc:chgData name="Andres Felipe Colorado Álzate" userId="93ad34d8-9388-466b-8da3-acec0cb61d03" providerId="ADAL" clId="{85A65345-F111-4E86-B1B3-1A03B8B39172}" dt="2022-03-07T20:11:06.466" v="3" actId="2711"/>
          <pc:sldLayoutMkLst>
            <pc:docMk/>
            <pc:sldMasterMk cId="3979997474" sldId="2147483648"/>
            <pc:sldLayoutMk cId="1690728939" sldId="2147483663"/>
          </pc:sldLayoutMkLst>
          <pc:spChg chg="mod">
            <ac:chgData name="Andres Felipe Colorado Álzate" userId="93ad34d8-9388-466b-8da3-acec0cb61d03" providerId="ADAL" clId="{85A65345-F111-4E86-B1B3-1A03B8B39172}" dt="2022-03-07T20:10:39.161" v="0" actId="20577"/>
            <ac:spMkLst>
              <pc:docMk/>
              <pc:sldMasterMk cId="3979997474" sldId="2147483648"/>
              <pc:sldLayoutMk cId="1690728939" sldId="2147483663"/>
              <ac:spMk id="3" creationId="{ED285E39-F5FD-4CAB-B42E-F57CEDAEFE3D}"/>
            </ac:spMkLst>
          </pc:spChg>
          <pc:spChg chg="mod">
            <ac:chgData name="Andres Felipe Colorado Álzate" userId="93ad34d8-9388-466b-8da3-acec0cb61d03" providerId="ADAL" clId="{85A65345-F111-4E86-B1B3-1A03B8B39172}" dt="2022-03-07T20:11:06.466" v="3" actId="2711"/>
            <ac:spMkLst>
              <pc:docMk/>
              <pc:sldMasterMk cId="3979997474" sldId="2147483648"/>
              <pc:sldLayoutMk cId="1690728939" sldId="2147483663"/>
              <ac:spMk id="14" creationId="{10B293A7-6409-4A40-A8BC-4AE6BB468A4B}"/>
            </ac:spMkLst>
          </pc:spChg>
        </pc:sldLayoutChg>
        <pc:sldLayoutChg chg="modSp">
          <pc:chgData name="Andres Felipe Colorado Álzate" userId="93ad34d8-9388-466b-8da3-acec0cb61d03" providerId="ADAL" clId="{85A65345-F111-4E86-B1B3-1A03B8B39172}" dt="2022-03-07T20:11:18.567" v="5" actId="20577"/>
          <pc:sldLayoutMkLst>
            <pc:docMk/>
            <pc:sldMasterMk cId="3979997474" sldId="2147483648"/>
            <pc:sldLayoutMk cId="3971607831" sldId="2147483669"/>
          </pc:sldLayoutMkLst>
          <pc:spChg chg="mod">
            <ac:chgData name="Andres Felipe Colorado Álzate" userId="93ad34d8-9388-466b-8da3-acec0cb61d03" providerId="ADAL" clId="{85A65345-F111-4E86-B1B3-1A03B8B39172}" dt="2022-03-07T20:11:18.567" v="5" actId="20577"/>
            <ac:spMkLst>
              <pc:docMk/>
              <pc:sldMasterMk cId="3979997474" sldId="2147483648"/>
              <pc:sldLayoutMk cId="3971607831" sldId="2147483669"/>
              <ac:spMk id="4" creationId="{8C6E9566-6E5C-45D7-A3A1-BC9064379A9E}"/>
            </ac:spMkLst>
          </pc:spChg>
        </pc:sldLayoutChg>
        <pc:sldLayoutChg chg="modSp">
          <pc:chgData name="Andres Felipe Colorado Álzate" userId="93ad34d8-9388-466b-8da3-acec0cb61d03" providerId="ADAL" clId="{85A65345-F111-4E86-B1B3-1A03B8B39172}" dt="2022-03-07T20:10:48.375" v="1" actId="20577"/>
          <pc:sldLayoutMkLst>
            <pc:docMk/>
            <pc:sldMasterMk cId="3979997474" sldId="2147483648"/>
            <pc:sldLayoutMk cId="2136661589" sldId="2147483682"/>
          </pc:sldLayoutMkLst>
          <pc:spChg chg="mod">
            <ac:chgData name="Andres Felipe Colorado Álzate" userId="93ad34d8-9388-466b-8da3-acec0cb61d03" providerId="ADAL" clId="{85A65345-F111-4E86-B1B3-1A03B8B39172}" dt="2022-03-07T20:10:48.375" v="1" actId="20577"/>
            <ac:spMkLst>
              <pc:docMk/>
              <pc:sldMasterMk cId="3979997474" sldId="2147483648"/>
              <pc:sldLayoutMk cId="2136661589" sldId="2147483682"/>
              <ac:spMk id="9" creationId="{2EDC3223-9DD6-43DA-B043-392BDC63E49D}"/>
            </ac:spMkLst>
          </pc:spChg>
        </pc:sldLayoutChg>
        <pc:sldLayoutChg chg="modSp">
          <pc:chgData name="Andres Felipe Colorado Álzate" userId="93ad34d8-9388-466b-8da3-acec0cb61d03" providerId="ADAL" clId="{85A65345-F111-4E86-B1B3-1A03B8B39172}" dt="2022-03-07T20:10:55.623" v="2" actId="20577"/>
          <pc:sldLayoutMkLst>
            <pc:docMk/>
            <pc:sldMasterMk cId="3979997474" sldId="2147483648"/>
            <pc:sldLayoutMk cId="1550829308" sldId="2147483689"/>
          </pc:sldLayoutMkLst>
          <pc:spChg chg="mod">
            <ac:chgData name="Andres Felipe Colorado Álzate" userId="93ad34d8-9388-466b-8da3-acec0cb61d03" providerId="ADAL" clId="{85A65345-F111-4E86-B1B3-1A03B8B39172}" dt="2022-03-07T20:10:55.623" v="2" actId="20577"/>
            <ac:spMkLst>
              <pc:docMk/>
              <pc:sldMasterMk cId="3979997474" sldId="2147483648"/>
              <pc:sldLayoutMk cId="1550829308" sldId="2147483689"/>
              <ac:spMk id="9" creationId="{2EDC3223-9DD6-43DA-B043-392BDC63E49D}"/>
            </ac:spMkLst>
          </pc:spChg>
        </pc:sldLayoutChg>
        <pc:sldLayoutChg chg="modSp">
          <pc:chgData name="Andres Felipe Colorado Álzate" userId="93ad34d8-9388-466b-8da3-acec0cb61d03" providerId="ADAL" clId="{85A65345-F111-4E86-B1B3-1A03B8B39172}" dt="2022-03-07T20:11:14.006" v="4" actId="20577"/>
          <pc:sldLayoutMkLst>
            <pc:docMk/>
            <pc:sldMasterMk cId="3979997474" sldId="2147483648"/>
            <pc:sldLayoutMk cId="4268522545" sldId="2147483690"/>
          </pc:sldLayoutMkLst>
          <pc:spChg chg="mod">
            <ac:chgData name="Andres Felipe Colorado Álzate" userId="93ad34d8-9388-466b-8da3-acec0cb61d03" providerId="ADAL" clId="{85A65345-F111-4E86-B1B3-1A03B8B39172}" dt="2022-03-07T20:11:14.006" v="4" actId="20577"/>
            <ac:spMkLst>
              <pc:docMk/>
              <pc:sldMasterMk cId="3979997474" sldId="2147483648"/>
              <pc:sldLayoutMk cId="4268522545" sldId="2147483690"/>
              <ac:spMk id="9" creationId="{2EDC3223-9DD6-43DA-B043-392BDC63E49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D0F8DD-1CED-4EFD-B069-4F122EA54F7C}" type="datetimeFigureOut">
              <a:rPr lang="es-CO" smtClean="0"/>
              <a:t>6/06/2022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2B2FF-C049-4131-AC58-560737A649FA}" type="slidenum">
              <a:rPr lang="es-CO" smtClean="0"/>
              <a:t>‹Nº›</a:t>
            </a:fld>
            <a:endParaRPr lang="es-CO"/>
          </a:p>
        </p:txBody>
      </p:sp>
    </p:spTree>
    <p:extLst>
      <p:ext uri="{BB962C8B-B14F-4D97-AF65-F5344CB8AC3E}">
        <p14:creationId xmlns:p14="http://schemas.microsoft.com/office/powerpoint/2010/main" val="3519017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1.svg"/><Relationship Id="rId5" Type="http://schemas.openxmlformats.org/officeDocument/2006/relationships/image" Target="../media/image22.png"/><Relationship Id="rId4" Type="http://schemas.openxmlformats.org/officeDocument/2006/relationships/image" Target="../media/image1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6.svg"/><Relationship Id="rId4"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8.sv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1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41.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13.sv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41.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13.sv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4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36.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13.sv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8.svg"/><Relationship Id="rId9" Type="http://schemas.openxmlformats.org/officeDocument/2006/relationships/image" Target="../media/image13.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7.sv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s">
    <p:spTree>
      <p:nvGrpSpPr>
        <p:cNvPr id="1" name=""/>
        <p:cNvGrpSpPr/>
        <p:nvPr/>
      </p:nvGrpSpPr>
      <p:grpSpPr>
        <a:xfrm>
          <a:off x="0" y="0"/>
          <a:ext cx="0" cy="0"/>
          <a:chOff x="0" y="0"/>
          <a:chExt cx="0" cy="0"/>
        </a:xfrm>
      </p:grpSpPr>
      <p:pic>
        <p:nvPicPr>
          <p:cNvPr id="6" name="Imagen 5" descr="Imagen en blanco y negro&#10;&#10;Descripción generada automáticamente con confianza media">
            <a:extLst>
              <a:ext uri="{FF2B5EF4-FFF2-40B4-BE49-F238E27FC236}">
                <a16:creationId xmlns="" xmlns:a16="http://schemas.microsoft.com/office/drawing/2014/main" id="{91EDE474-F2BE-4121-92F3-DA22862F395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3068"/>
          <a:stretch/>
        </p:blipFill>
        <p:spPr>
          <a:xfrm>
            <a:off x="0" y="0"/>
            <a:ext cx="12192000" cy="6858001"/>
          </a:xfrm>
          <a:prstGeom prst="rect">
            <a:avLst/>
          </a:prstGeom>
        </p:spPr>
      </p:pic>
      <p:pic>
        <p:nvPicPr>
          <p:cNvPr id="8" name="Imagen 7" descr="Dibujo con letras blancas&#10;&#10;Descripción generada automáticamente con confianza media">
            <a:extLst>
              <a:ext uri="{FF2B5EF4-FFF2-40B4-BE49-F238E27FC236}">
                <a16:creationId xmlns="" xmlns:a16="http://schemas.microsoft.com/office/drawing/2014/main" id="{0B8F7C66-8754-4A35-AC85-25489D5311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pic>
        <p:nvPicPr>
          <p:cNvPr id="12" name="Gráfico 11">
            <a:extLst>
              <a:ext uri="{FF2B5EF4-FFF2-40B4-BE49-F238E27FC236}">
                <a16:creationId xmlns="" xmlns:a16="http://schemas.microsoft.com/office/drawing/2014/main" id="{A77FDAE8-62E4-413F-BF4D-7871C2A9DCB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7680879" y="5024781"/>
            <a:ext cx="2031239" cy="648660"/>
          </a:xfrm>
          <a:prstGeom prst="rect">
            <a:avLst/>
          </a:prstGeom>
        </p:spPr>
      </p:pic>
      <p:sp>
        <p:nvSpPr>
          <p:cNvPr id="3" name="Marcador de texto 2">
            <a:extLst>
              <a:ext uri="{FF2B5EF4-FFF2-40B4-BE49-F238E27FC236}">
                <a16:creationId xmlns="" xmlns:a16="http://schemas.microsoft.com/office/drawing/2014/main" id="{ED285E39-F5FD-4CAB-B42E-F57CEDAEFE3D}"/>
              </a:ext>
            </a:extLst>
          </p:cNvPr>
          <p:cNvSpPr>
            <a:spLocks noGrp="1"/>
          </p:cNvSpPr>
          <p:nvPr>
            <p:ph type="body" sz="quarter" idx="10" hasCustomPrompt="1"/>
          </p:nvPr>
        </p:nvSpPr>
        <p:spPr>
          <a:xfrm>
            <a:off x="6337473" y="2326452"/>
            <a:ext cx="4718050" cy="1492250"/>
          </a:xfrm>
        </p:spPr>
        <p:txBody>
          <a:bodyPr>
            <a:noAutofit/>
          </a:bodyPr>
          <a:lstStyle>
            <a:lvl1pPr marL="0" indent="0" algn="ctr">
              <a:buNone/>
              <a:defRPr sz="4000" b="1">
                <a:solidFill>
                  <a:schemeClr val="bg1"/>
                </a:solidFill>
                <a:latin typeface="Arial" panose="020B0604020202020204" pitchFamily="34"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TÍTULO ROBOTO 40 MAYÚSCULA NEGRITA </a:t>
            </a:r>
            <a:endParaRPr lang="es-CO" dirty="0"/>
          </a:p>
        </p:txBody>
      </p:sp>
      <p:sp>
        <p:nvSpPr>
          <p:cNvPr id="14" name="Marcador de texto 13">
            <a:extLst>
              <a:ext uri="{FF2B5EF4-FFF2-40B4-BE49-F238E27FC236}">
                <a16:creationId xmlns="" xmlns:a16="http://schemas.microsoft.com/office/drawing/2014/main" id="{10B293A7-6409-4A40-A8BC-4AE6BB468A4B}"/>
              </a:ext>
            </a:extLst>
          </p:cNvPr>
          <p:cNvSpPr>
            <a:spLocks noGrp="1"/>
          </p:cNvSpPr>
          <p:nvPr>
            <p:ph type="body" sz="quarter" idx="11" hasCustomPrompt="1"/>
          </p:nvPr>
        </p:nvSpPr>
        <p:spPr>
          <a:xfrm>
            <a:off x="6540500" y="4295775"/>
            <a:ext cx="4432300" cy="450850"/>
          </a:xfrm>
        </p:spPr>
        <p:txBody>
          <a:bodyPr>
            <a:normAutofit/>
          </a:bodyPr>
          <a:lstStyle>
            <a:lvl1pPr marL="0" indent="0" algn="ctr">
              <a:buNone/>
              <a:defRPr sz="2500">
                <a:solidFill>
                  <a:schemeClr val="bg1"/>
                </a:solidFill>
                <a:latin typeface="Arial" panose="020B0604020202020204" pitchFamily="34" charset="0"/>
                <a:ea typeface="Roboto" pitchFamily="2" charset="0"/>
                <a:cs typeface="Arial" panose="020B0604020202020204" pitchFamily="34" charset="0"/>
              </a:defRPr>
            </a:lvl1pPr>
          </a:lstStyle>
          <a:p>
            <a:pPr lvl="0"/>
            <a:r>
              <a:rPr lang="es-ES" dirty="0"/>
              <a:t>Complemento Arial 25</a:t>
            </a:r>
            <a:endParaRPr lang="es-CO" dirty="0"/>
          </a:p>
        </p:txBody>
      </p:sp>
      <p:pic>
        <p:nvPicPr>
          <p:cNvPr id="4" name="Gráfico 3">
            <a:extLst>
              <a:ext uri="{FF2B5EF4-FFF2-40B4-BE49-F238E27FC236}">
                <a16:creationId xmlns="" xmlns:a16="http://schemas.microsoft.com/office/drawing/2014/main" id="{F2CCDB67-16D6-42EE-9F05-5F06A8C8B058}"/>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829747" y="1143407"/>
            <a:ext cx="5024781" cy="5024781"/>
          </a:xfrm>
          <a:prstGeom prst="rect">
            <a:avLst/>
          </a:prstGeom>
        </p:spPr>
      </p:pic>
    </p:spTree>
    <p:extLst>
      <p:ext uri="{BB962C8B-B14F-4D97-AF65-F5344CB8AC3E}">
        <p14:creationId xmlns:p14="http://schemas.microsoft.com/office/powerpoint/2010/main" val="169072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 name="Marcador de texto 2">
            <a:extLst>
              <a:ext uri="{FF2B5EF4-FFF2-40B4-BE49-F238E27FC236}">
                <a16:creationId xmlns="" xmlns:a16="http://schemas.microsoft.com/office/drawing/2014/main" id="{2F318242-9685-4809-9D26-B49A5B36289E}"/>
              </a:ext>
            </a:extLst>
          </p:cNvPr>
          <p:cNvSpPr>
            <a:spLocks noGrp="1"/>
          </p:cNvSpPr>
          <p:nvPr>
            <p:ph type="body" sz="quarter" idx="13" hasCustomPrompt="1"/>
          </p:nvPr>
        </p:nvSpPr>
        <p:spPr>
          <a:xfrm>
            <a:off x="4523874" y="1700665"/>
            <a:ext cx="6869839" cy="595766"/>
          </a:xfrm>
        </p:spPr>
        <p:txBody>
          <a:bodyPr>
            <a:normAutofit/>
          </a:bodyPr>
          <a:lstStyle>
            <a:lvl1pPr marL="0" indent="0">
              <a:buNone/>
              <a:defRPr sz="3000" b="1">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 ROBOTO 30</a:t>
            </a:r>
            <a:endParaRPr lang="es-CO" dirty="0"/>
          </a:p>
        </p:txBody>
      </p:sp>
      <p:sp>
        <p:nvSpPr>
          <p:cNvPr id="5" name="Marcador de texto 7">
            <a:extLst>
              <a:ext uri="{FF2B5EF4-FFF2-40B4-BE49-F238E27FC236}">
                <a16:creationId xmlns="" xmlns:a16="http://schemas.microsoft.com/office/drawing/2014/main" id="{F69CBAA3-EF68-48E1-9E2D-EC27E33D5CAB}"/>
              </a:ext>
            </a:extLst>
          </p:cNvPr>
          <p:cNvSpPr>
            <a:spLocks noGrp="1"/>
          </p:cNvSpPr>
          <p:nvPr>
            <p:ph type="body" sz="quarter" idx="14" hasCustomPrompt="1"/>
          </p:nvPr>
        </p:nvSpPr>
        <p:spPr>
          <a:xfrm>
            <a:off x="4523874" y="2600776"/>
            <a:ext cx="6869839" cy="3875088"/>
          </a:xfrm>
        </p:spPr>
        <p:txBody>
          <a:bodyPr>
            <a:normAutofit/>
          </a:bodyPr>
          <a:lstStyle>
            <a:lvl1pPr marL="0" indent="0">
              <a:buNone/>
              <a:defRPr sz="180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7" name="Imagen 6" descr="Mano sosteniendo un celular en la mano&#10;&#10;Descripción generada automáticamente">
            <a:extLst>
              <a:ext uri="{FF2B5EF4-FFF2-40B4-BE49-F238E27FC236}">
                <a16:creationId xmlns="" xmlns:a16="http://schemas.microsoft.com/office/drawing/2014/main" id="{37F07655-CE98-4F3B-80E7-0485DEAF48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71973"/>
            <a:ext cx="4357093" cy="5386027"/>
          </a:xfrm>
          <a:prstGeom prst="rect">
            <a:avLst/>
          </a:prstGeom>
        </p:spPr>
      </p:pic>
      <p:pic>
        <p:nvPicPr>
          <p:cNvPr id="11" name="Gráfico 10">
            <a:extLst>
              <a:ext uri="{FF2B5EF4-FFF2-40B4-BE49-F238E27FC236}">
                <a16:creationId xmlns="" xmlns:a16="http://schemas.microsoft.com/office/drawing/2014/main" id="{9E072DB1-016E-433A-A446-9DC941FC45A3}"/>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9459151" y="-600661"/>
            <a:ext cx="1716850" cy="1819861"/>
          </a:xfrm>
          <a:prstGeom prst="rect">
            <a:avLst/>
          </a:prstGeom>
        </p:spPr>
      </p:pic>
      <p:sp>
        <p:nvSpPr>
          <p:cNvPr id="12" name="CuadroTexto 11">
            <a:extLst>
              <a:ext uri="{FF2B5EF4-FFF2-40B4-BE49-F238E27FC236}">
                <a16:creationId xmlns="" xmlns:a16="http://schemas.microsoft.com/office/drawing/2014/main" id="{A9ECF650-0EAD-4E5C-BD9E-1ADDDC1B8A36}"/>
              </a:ext>
            </a:extLst>
          </p:cNvPr>
          <p:cNvSpPr txBox="1"/>
          <p:nvPr userDrawn="1"/>
        </p:nvSpPr>
        <p:spPr>
          <a:xfrm>
            <a:off x="10317576" y="309269"/>
            <a:ext cx="3352800" cy="369332"/>
          </a:xfrm>
          <a:prstGeom prst="rect">
            <a:avLst/>
          </a:prstGeom>
          <a:noFill/>
        </p:spPr>
        <p:txBody>
          <a:bodyPr wrap="square" rtlCol="0">
            <a:spAutoFit/>
          </a:bodyPr>
          <a:lstStyle/>
          <a:p>
            <a:r>
              <a:rPr lang="es-ES" dirty="0">
                <a:solidFill>
                  <a:schemeClr val="bg2">
                    <a:lumMod val="75000"/>
                  </a:schemeClr>
                </a:solidFill>
                <a:latin typeface="Avenir Next" panose="020B0503020202020204" pitchFamily="34" charset="0"/>
              </a:rPr>
              <a:t>CONFIANZA</a:t>
            </a:r>
            <a:endParaRPr lang="es-CO" dirty="0">
              <a:solidFill>
                <a:schemeClr val="bg2">
                  <a:lumMod val="75000"/>
                </a:schemeClr>
              </a:solidFill>
              <a:latin typeface="Avenir Next" panose="020B0503020202020204" pitchFamily="34" charset="0"/>
            </a:endParaRPr>
          </a:p>
        </p:txBody>
      </p:sp>
    </p:spTree>
    <p:extLst>
      <p:ext uri="{BB962C8B-B14F-4D97-AF65-F5344CB8AC3E}">
        <p14:creationId xmlns:p14="http://schemas.microsoft.com/office/powerpoint/2010/main" val="3263111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pic>
        <p:nvPicPr>
          <p:cNvPr id="8" name="Imagen 7" descr="Una persona con una guitarra en las manos&#10;&#10;Descripción generada automáticamente con confianza baja">
            <a:extLst>
              <a:ext uri="{FF2B5EF4-FFF2-40B4-BE49-F238E27FC236}">
                <a16:creationId xmlns="" xmlns:a16="http://schemas.microsoft.com/office/drawing/2014/main" id="{4BB782F2-2D75-427F-ACBB-9130EAF4E8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2379" y="1924617"/>
            <a:ext cx="6979621" cy="3650342"/>
          </a:xfrm>
          <a:prstGeom prst="rect">
            <a:avLst/>
          </a:prstGeom>
        </p:spPr>
      </p:pic>
      <p:pic>
        <p:nvPicPr>
          <p:cNvPr id="9" name="Imagen 8" descr="Dibujo con letras blancas&#10;&#10;Descripción generada automáticamente con confianza media">
            <a:extLst>
              <a:ext uri="{FF2B5EF4-FFF2-40B4-BE49-F238E27FC236}">
                <a16:creationId xmlns="" xmlns:a16="http://schemas.microsoft.com/office/drawing/2014/main" id="{EAD1F5A0-03A6-4190-A32E-A20C8373D8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sp>
        <p:nvSpPr>
          <p:cNvPr id="4" name="Marcador de texto 2">
            <a:extLst>
              <a:ext uri="{FF2B5EF4-FFF2-40B4-BE49-F238E27FC236}">
                <a16:creationId xmlns="" xmlns:a16="http://schemas.microsoft.com/office/drawing/2014/main" id="{2F318242-9685-4809-9D26-B49A5B36289E}"/>
              </a:ext>
            </a:extLst>
          </p:cNvPr>
          <p:cNvSpPr>
            <a:spLocks noGrp="1"/>
          </p:cNvSpPr>
          <p:nvPr>
            <p:ph type="body" sz="quarter" idx="13" hasCustomPrompt="1"/>
          </p:nvPr>
        </p:nvSpPr>
        <p:spPr>
          <a:xfrm>
            <a:off x="1267958" y="2082801"/>
            <a:ext cx="7706405" cy="595766"/>
          </a:xfrm>
        </p:spPr>
        <p:txBody>
          <a:bodyPr>
            <a:normAutofit/>
          </a:bodyPr>
          <a:lstStyle>
            <a:lvl1pPr marL="0" indent="0">
              <a:buNone/>
              <a:defRPr sz="3000" b="1">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 ROBOTO 30</a:t>
            </a:r>
            <a:endParaRPr lang="es-CO" dirty="0"/>
          </a:p>
        </p:txBody>
      </p:sp>
      <p:sp>
        <p:nvSpPr>
          <p:cNvPr id="5" name="Marcador de texto 7">
            <a:extLst>
              <a:ext uri="{FF2B5EF4-FFF2-40B4-BE49-F238E27FC236}">
                <a16:creationId xmlns="" xmlns:a16="http://schemas.microsoft.com/office/drawing/2014/main" id="{F69CBAA3-EF68-48E1-9E2D-EC27E33D5CAB}"/>
              </a:ext>
            </a:extLst>
          </p:cNvPr>
          <p:cNvSpPr>
            <a:spLocks noGrp="1"/>
          </p:cNvSpPr>
          <p:nvPr>
            <p:ph type="body" sz="quarter" idx="14" hasCustomPrompt="1"/>
          </p:nvPr>
        </p:nvSpPr>
        <p:spPr>
          <a:xfrm>
            <a:off x="1267958" y="2982912"/>
            <a:ext cx="7706405" cy="827088"/>
          </a:xfrm>
        </p:spPr>
        <p:txBody>
          <a:bodyPr>
            <a:normAutofit/>
          </a:bodyPr>
          <a:lstStyle>
            <a:lvl1pPr marL="0" indent="0">
              <a:buNone/>
              <a:defRPr sz="180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10" name="Gráfico 9">
            <a:extLst>
              <a:ext uri="{FF2B5EF4-FFF2-40B4-BE49-F238E27FC236}">
                <a16:creationId xmlns="" xmlns:a16="http://schemas.microsoft.com/office/drawing/2014/main" id="{67CC6B2B-2407-4FE8-83DC-C3A1EF624A0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55625" y="6089272"/>
            <a:ext cx="1012333" cy="1073073"/>
          </a:xfrm>
          <a:prstGeom prst="rect">
            <a:avLst/>
          </a:prstGeom>
        </p:spPr>
      </p:pic>
      <p:sp>
        <p:nvSpPr>
          <p:cNvPr id="11" name="Marcador de texto 7">
            <a:extLst>
              <a:ext uri="{FF2B5EF4-FFF2-40B4-BE49-F238E27FC236}">
                <a16:creationId xmlns="" xmlns:a16="http://schemas.microsoft.com/office/drawing/2014/main" id="{C8EEA702-D73A-4411-B7F3-E1544E42836F}"/>
              </a:ext>
            </a:extLst>
          </p:cNvPr>
          <p:cNvSpPr>
            <a:spLocks noGrp="1"/>
          </p:cNvSpPr>
          <p:nvPr>
            <p:ph type="body" sz="quarter" idx="15" hasCustomPrompt="1"/>
          </p:nvPr>
        </p:nvSpPr>
        <p:spPr>
          <a:xfrm>
            <a:off x="1267957" y="4129992"/>
            <a:ext cx="2215471" cy="1037093"/>
          </a:xfrm>
        </p:spPr>
        <p:txBody>
          <a:bodyPr>
            <a:normAutofit/>
          </a:bodyPr>
          <a:lstStyle>
            <a:lvl1pPr marL="0" indent="0" algn="ctr">
              <a:buNone/>
              <a:defRPr sz="2000" b="1">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12" name="Marcador de texto 7">
            <a:extLst>
              <a:ext uri="{FF2B5EF4-FFF2-40B4-BE49-F238E27FC236}">
                <a16:creationId xmlns="" xmlns:a16="http://schemas.microsoft.com/office/drawing/2014/main" id="{45F7005D-BBDD-45C2-9415-62360495D183}"/>
              </a:ext>
            </a:extLst>
          </p:cNvPr>
          <p:cNvSpPr>
            <a:spLocks noGrp="1"/>
          </p:cNvSpPr>
          <p:nvPr>
            <p:ph type="body" sz="quarter" idx="17" hasCustomPrompt="1"/>
          </p:nvPr>
        </p:nvSpPr>
        <p:spPr>
          <a:xfrm>
            <a:off x="1267957" y="4979192"/>
            <a:ext cx="2215471" cy="2336007"/>
          </a:xfrm>
        </p:spPr>
        <p:txBody>
          <a:bodyPr>
            <a:normAutofit/>
          </a:bodyPr>
          <a:lstStyle>
            <a:lvl1pPr marL="0" indent="0" algn="ctr">
              <a:buNone/>
              <a:defRPr sz="1800" b="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sp>
        <p:nvSpPr>
          <p:cNvPr id="14" name="Marcador de texto 7">
            <a:extLst>
              <a:ext uri="{FF2B5EF4-FFF2-40B4-BE49-F238E27FC236}">
                <a16:creationId xmlns="" xmlns:a16="http://schemas.microsoft.com/office/drawing/2014/main" id="{3B5432E3-AFDC-48F7-BA1C-0554ECAE9FBC}"/>
              </a:ext>
            </a:extLst>
          </p:cNvPr>
          <p:cNvSpPr>
            <a:spLocks noGrp="1"/>
          </p:cNvSpPr>
          <p:nvPr>
            <p:ph type="body" sz="quarter" idx="18" hasCustomPrompt="1"/>
          </p:nvPr>
        </p:nvSpPr>
        <p:spPr>
          <a:xfrm>
            <a:off x="3744686" y="4144506"/>
            <a:ext cx="2220686" cy="1037093"/>
          </a:xfrm>
        </p:spPr>
        <p:txBody>
          <a:bodyPr>
            <a:normAutofit/>
          </a:bodyPr>
          <a:lstStyle>
            <a:lvl1pPr marL="0" indent="0" algn="ctr">
              <a:buNone/>
              <a:defRPr sz="2000" b="1">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15" name="Marcador de texto 7">
            <a:extLst>
              <a:ext uri="{FF2B5EF4-FFF2-40B4-BE49-F238E27FC236}">
                <a16:creationId xmlns="" xmlns:a16="http://schemas.microsoft.com/office/drawing/2014/main" id="{2FA86C53-F4C1-4656-8E5A-49CDA36E96FC}"/>
              </a:ext>
            </a:extLst>
          </p:cNvPr>
          <p:cNvSpPr>
            <a:spLocks noGrp="1"/>
          </p:cNvSpPr>
          <p:nvPr>
            <p:ph type="body" sz="quarter" idx="19" hasCustomPrompt="1"/>
          </p:nvPr>
        </p:nvSpPr>
        <p:spPr>
          <a:xfrm>
            <a:off x="3744686" y="4979192"/>
            <a:ext cx="2220686" cy="2336007"/>
          </a:xfrm>
        </p:spPr>
        <p:txBody>
          <a:bodyPr>
            <a:normAutofit/>
          </a:bodyPr>
          <a:lstStyle>
            <a:lvl1pPr marL="0" indent="0" algn="ctr">
              <a:buNone/>
              <a:defRPr sz="1800" b="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sp>
        <p:nvSpPr>
          <p:cNvPr id="16" name="Marcador de texto 7">
            <a:extLst>
              <a:ext uri="{FF2B5EF4-FFF2-40B4-BE49-F238E27FC236}">
                <a16:creationId xmlns="" xmlns:a16="http://schemas.microsoft.com/office/drawing/2014/main" id="{294AC91E-6489-4D56-A4E9-3A986143A469}"/>
              </a:ext>
            </a:extLst>
          </p:cNvPr>
          <p:cNvSpPr>
            <a:spLocks noGrp="1"/>
          </p:cNvSpPr>
          <p:nvPr>
            <p:ph type="body" sz="quarter" idx="20" hasCustomPrompt="1"/>
          </p:nvPr>
        </p:nvSpPr>
        <p:spPr>
          <a:xfrm>
            <a:off x="6226629" y="4144506"/>
            <a:ext cx="2747733" cy="1037093"/>
          </a:xfrm>
        </p:spPr>
        <p:txBody>
          <a:bodyPr>
            <a:normAutofit/>
          </a:bodyPr>
          <a:lstStyle>
            <a:lvl1pPr marL="0" indent="0" algn="ctr">
              <a:buNone/>
              <a:defRPr sz="2000" b="1">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17" name="Marcador de texto 7">
            <a:extLst>
              <a:ext uri="{FF2B5EF4-FFF2-40B4-BE49-F238E27FC236}">
                <a16:creationId xmlns="" xmlns:a16="http://schemas.microsoft.com/office/drawing/2014/main" id="{4579959B-680C-42AA-8B2C-FA94F209648C}"/>
              </a:ext>
            </a:extLst>
          </p:cNvPr>
          <p:cNvSpPr>
            <a:spLocks noGrp="1"/>
          </p:cNvSpPr>
          <p:nvPr>
            <p:ph type="body" sz="quarter" idx="21" hasCustomPrompt="1"/>
          </p:nvPr>
        </p:nvSpPr>
        <p:spPr>
          <a:xfrm>
            <a:off x="6226629" y="4979192"/>
            <a:ext cx="2747733" cy="2336007"/>
          </a:xfrm>
        </p:spPr>
        <p:txBody>
          <a:bodyPr>
            <a:normAutofit/>
          </a:bodyPr>
          <a:lstStyle>
            <a:lvl1pPr marL="0" indent="0" algn="ctr">
              <a:buNone/>
              <a:defRPr sz="1800" b="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spTree>
    <p:extLst>
      <p:ext uri="{BB962C8B-B14F-4D97-AF65-F5344CB8AC3E}">
        <p14:creationId xmlns:p14="http://schemas.microsoft.com/office/powerpoint/2010/main" val="3831023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2">
    <p:spTree>
      <p:nvGrpSpPr>
        <p:cNvPr id="1" name=""/>
        <p:cNvGrpSpPr/>
        <p:nvPr/>
      </p:nvGrpSpPr>
      <p:grpSpPr>
        <a:xfrm>
          <a:off x="0" y="0"/>
          <a:ext cx="0" cy="0"/>
          <a:chOff x="0" y="0"/>
          <a:chExt cx="0" cy="0"/>
        </a:xfrm>
      </p:grpSpPr>
      <p:pic>
        <p:nvPicPr>
          <p:cNvPr id="8" name="Imagen 7" descr="Imagen que contiene computadora, refrigerador, hombre, parado&#10;&#10;Descripción generada automáticamente">
            <a:extLst>
              <a:ext uri="{FF2B5EF4-FFF2-40B4-BE49-F238E27FC236}">
                <a16:creationId xmlns="" xmlns:a16="http://schemas.microsoft.com/office/drawing/2014/main" id="{568B5CA8-AA86-4975-BA4A-9DCA5C2937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0086" y="-327547"/>
            <a:ext cx="12887074" cy="7629099"/>
          </a:xfrm>
          <a:prstGeom prst="rect">
            <a:avLst/>
          </a:prstGeom>
        </p:spPr>
      </p:pic>
      <p:pic>
        <p:nvPicPr>
          <p:cNvPr id="9" name="Imagen 8" descr="Dibujo con letras blancas&#10;&#10;Descripción generada automáticamente con confianza media">
            <a:extLst>
              <a:ext uri="{FF2B5EF4-FFF2-40B4-BE49-F238E27FC236}">
                <a16:creationId xmlns="" xmlns:a16="http://schemas.microsoft.com/office/drawing/2014/main" id="{EAD1F5A0-03A6-4190-A32E-A20C8373D8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sp>
        <p:nvSpPr>
          <p:cNvPr id="4" name="Marcador de texto 2">
            <a:extLst>
              <a:ext uri="{FF2B5EF4-FFF2-40B4-BE49-F238E27FC236}">
                <a16:creationId xmlns="" xmlns:a16="http://schemas.microsoft.com/office/drawing/2014/main" id="{2F318242-9685-4809-9D26-B49A5B36289E}"/>
              </a:ext>
            </a:extLst>
          </p:cNvPr>
          <p:cNvSpPr>
            <a:spLocks noGrp="1"/>
          </p:cNvSpPr>
          <p:nvPr>
            <p:ph type="body" sz="quarter" idx="13" hasCustomPrompt="1"/>
          </p:nvPr>
        </p:nvSpPr>
        <p:spPr>
          <a:xfrm>
            <a:off x="4027921" y="1845808"/>
            <a:ext cx="6596538" cy="595766"/>
          </a:xfrm>
        </p:spPr>
        <p:txBody>
          <a:bodyPr>
            <a:normAutofit/>
          </a:bodyPr>
          <a:lstStyle>
            <a:lvl1pPr marL="0" indent="0" algn="ctr">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 ROBOTO 30</a:t>
            </a:r>
            <a:endParaRPr lang="es-CO" dirty="0"/>
          </a:p>
        </p:txBody>
      </p:sp>
      <p:sp>
        <p:nvSpPr>
          <p:cNvPr id="5" name="Marcador de texto 7">
            <a:extLst>
              <a:ext uri="{FF2B5EF4-FFF2-40B4-BE49-F238E27FC236}">
                <a16:creationId xmlns="" xmlns:a16="http://schemas.microsoft.com/office/drawing/2014/main" id="{F69CBAA3-EF68-48E1-9E2D-EC27E33D5CAB}"/>
              </a:ext>
            </a:extLst>
          </p:cNvPr>
          <p:cNvSpPr>
            <a:spLocks noGrp="1"/>
          </p:cNvSpPr>
          <p:nvPr>
            <p:ph type="body" sz="quarter" idx="14" hasCustomPrompt="1"/>
          </p:nvPr>
        </p:nvSpPr>
        <p:spPr>
          <a:xfrm>
            <a:off x="4027920" y="2949347"/>
            <a:ext cx="2053566"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10" name="Marcador de texto 7">
            <a:extLst>
              <a:ext uri="{FF2B5EF4-FFF2-40B4-BE49-F238E27FC236}">
                <a16:creationId xmlns="" xmlns:a16="http://schemas.microsoft.com/office/drawing/2014/main" id="{F25DFE6E-534F-476D-A505-275A1D8AEA17}"/>
              </a:ext>
            </a:extLst>
          </p:cNvPr>
          <p:cNvSpPr>
            <a:spLocks noGrp="1"/>
          </p:cNvSpPr>
          <p:nvPr>
            <p:ph type="body" sz="quarter" idx="17" hasCustomPrompt="1"/>
          </p:nvPr>
        </p:nvSpPr>
        <p:spPr>
          <a:xfrm>
            <a:off x="4027920" y="3784033"/>
            <a:ext cx="2053566" cy="2355510"/>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p:txBody>
      </p:sp>
      <p:sp>
        <p:nvSpPr>
          <p:cNvPr id="16" name="Marcador de texto 7">
            <a:extLst>
              <a:ext uri="{FF2B5EF4-FFF2-40B4-BE49-F238E27FC236}">
                <a16:creationId xmlns="" xmlns:a16="http://schemas.microsoft.com/office/drawing/2014/main" id="{8920BB62-6DBB-4CB3-A2EC-DF1402B32E6B}"/>
              </a:ext>
            </a:extLst>
          </p:cNvPr>
          <p:cNvSpPr>
            <a:spLocks noGrp="1"/>
          </p:cNvSpPr>
          <p:nvPr>
            <p:ph type="body" sz="quarter" idx="18" hasCustomPrompt="1"/>
          </p:nvPr>
        </p:nvSpPr>
        <p:spPr>
          <a:xfrm>
            <a:off x="6299406" y="2949347"/>
            <a:ext cx="2053566"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17" name="Marcador de texto 7">
            <a:extLst>
              <a:ext uri="{FF2B5EF4-FFF2-40B4-BE49-F238E27FC236}">
                <a16:creationId xmlns="" xmlns:a16="http://schemas.microsoft.com/office/drawing/2014/main" id="{CCD41667-4FAD-4D7D-9B28-68507471CFC2}"/>
              </a:ext>
            </a:extLst>
          </p:cNvPr>
          <p:cNvSpPr>
            <a:spLocks noGrp="1"/>
          </p:cNvSpPr>
          <p:nvPr>
            <p:ph type="body" sz="quarter" idx="19" hasCustomPrompt="1"/>
          </p:nvPr>
        </p:nvSpPr>
        <p:spPr>
          <a:xfrm>
            <a:off x="6299406" y="3784033"/>
            <a:ext cx="2053566" cy="2355510"/>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p:txBody>
      </p:sp>
      <p:sp>
        <p:nvSpPr>
          <p:cNvPr id="19" name="Marcador de texto 7">
            <a:extLst>
              <a:ext uri="{FF2B5EF4-FFF2-40B4-BE49-F238E27FC236}">
                <a16:creationId xmlns="" xmlns:a16="http://schemas.microsoft.com/office/drawing/2014/main" id="{57E401CB-2EDA-4D0D-94C9-248853F5BD29}"/>
              </a:ext>
            </a:extLst>
          </p:cNvPr>
          <p:cNvSpPr>
            <a:spLocks noGrp="1"/>
          </p:cNvSpPr>
          <p:nvPr>
            <p:ph type="body" sz="quarter" idx="20" hasCustomPrompt="1"/>
          </p:nvPr>
        </p:nvSpPr>
        <p:spPr>
          <a:xfrm>
            <a:off x="8570892" y="2949347"/>
            <a:ext cx="2053566"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ROBOTO negrita 20</a:t>
            </a:r>
          </a:p>
        </p:txBody>
      </p:sp>
      <p:sp>
        <p:nvSpPr>
          <p:cNvPr id="20" name="Marcador de texto 7">
            <a:extLst>
              <a:ext uri="{FF2B5EF4-FFF2-40B4-BE49-F238E27FC236}">
                <a16:creationId xmlns="" xmlns:a16="http://schemas.microsoft.com/office/drawing/2014/main" id="{0B23C3D2-0C5D-4151-86D3-471580A3A978}"/>
              </a:ext>
            </a:extLst>
          </p:cNvPr>
          <p:cNvSpPr>
            <a:spLocks noGrp="1"/>
          </p:cNvSpPr>
          <p:nvPr>
            <p:ph type="body" sz="quarter" idx="21" hasCustomPrompt="1"/>
          </p:nvPr>
        </p:nvSpPr>
        <p:spPr>
          <a:xfrm>
            <a:off x="8570892" y="3784033"/>
            <a:ext cx="2053566" cy="2355510"/>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p:txBody>
      </p:sp>
    </p:spTree>
    <p:extLst>
      <p:ext uri="{BB962C8B-B14F-4D97-AF65-F5344CB8AC3E}">
        <p14:creationId xmlns:p14="http://schemas.microsoft.com/office/powerpoint/2010/main" val="1371253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2">
    <p:spTree>
      <p:nvGrpSpPr>
        <p:cNvPr id="1" name=""/>
        <p:cNvGrpSpPr/>
        <p:nvPr/>
      </p:nvGrpSpPr>
      <p:grpSpPr>
        <a:xfrm>
          <a:off x="0" y="0"/>
          <a:ext cx="0" cy="0"/>
          <a:chOff x="0" y="0"/>
          <a:chExt cx="0" cy="0"/>
        </a:xfrm>
      </p:grpSpPr>
      <p:sp>
        <p:nvSpPr>
          <p:cNvPr id="2" name="Rectángulo 1">
            <a:extLst>
              <a:ext uri="{FF2B5EF4-FFF2-40B4-BE49-F238E27FC236}">
                <a16:creationId xmlns="" xmlns:a16="http://schemas.microsoft.com/office/drawing/2014/main" id="{92952B9E-7626-4A05-8526-85CED735C6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texto 2">
            <a:extLst>
              <a:ext uri="{FF2B5EF4-FFF2-40B4-BE49-F238E27FC236}">
                <a16:creationId xmlns="" xmlns:a16="http://schemas.microsoft.com/office/drawing/2014/main" id="{2F318242-9685-4809-9D26-B49A5B36289E}"/>
              </a:ext>
            </a:extLst>
          </p:cNvPr>
          <p:cNvSpPr>
            <a:spLocks noGrp="1"/>
          </p:cNvSpPr>
          <p:nvPr>
            <p:ph type="body" sz="quarter" idx="13" hasCustomPrompt="1"/>
          </p:nvPr>
        </p:nvSpPr>
        <p:spPr>
          <a:xfrm>
            <a:off x="1175657" y="1460268"/>
            <a:ext cx="10029579" cy="580690"/>
          </a:xfrm>
        </p:spPr>
        <p:txBody>
          <a:bodyPr>
            <a:normAutofit/>
          </a:bodyPr>
          <a:lstStyle>
            <a:lvl1pPr marL="0" indent="0" algn="ctr">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 ROBOTO 30</a:t>
            </a:r>
            <a:endParaRPr lang="es-CO" dirty="0"/>
          </a:p>
        </p:txBody>
      </p:sp>
      <p:sp>
        <p:nvSpPr>
          <p:cNvPr id="5" name="Marcador de texto 7">
            <a:extLst>
              <a:ext uri="{FF2B5EF4-FFF2-40B4-BE49-F238E27FC236}">
                <a16:creationId xmlns="" xmlns:a16="http://schemas.microsoft.com/office/drawing/2014/main" id="{F69CBAA3-EF68-48E1-9E2D-EC27E33D5CAB}"/>
              </a:ext>
            </a:extLst>
          </p:cNvPr>
          <p:cNvSpPr>
            <a:spLocks noGrp="1"/>
          </p:cNvSpPr>
          <p:nvPr>
            <p:ph type="body" sz="quarter" idx="14" hasCustomPrompt="1"/>
          </p:nvPr>
        </p:nvSpPr>
        <p:spPr>
          <a:xfrm>
            <a:off x="1175657" y="4081916"/>
            <a:ext cx="3149600"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Subtitulo ROBOTO negrita 20</a:t>
            </a:r>
          </a:p>
        </p:txBody>
      </p:sp>
      <p:sp>
        <p:nvSpPr>
          <p:cNvPr id="10" name="Marcador de texto 7">
            <a:extLst>
              <a:ext uri="{FF2B5EF4-FFF2-40B4-BE49-F238E27FC236}">
                <a16:creationId xmlns="" xmlns:a16="http://schemas.microsoft.com/office/drawing/2014/main" id="{F25DFE6E-534F-476D-A505-275A1D8AEA17}"/>
              </a:ext>
            </a:extLst>
          </p:cNvPr>
          <p:cNvSpPr>
            <a:spLocks noGrp="1"/>
          </p:cNvSpPr>
          <p:nvPr>
            <p:ph type="body" sz="quarter" idx="17" hasCustomPrompt="1"/>
          </p:nvPr>
        </p:nvSpPr>
        <p:spPr>
          <a:xfrm>
            <a:off x="1175657" y="4916602"/>
            <a:ext cx="3149600" cy="1559262"/>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sp>
        <p:nvSpPr>
          <p:cNvPr id="14" name="Marcador de texto 7">
            <a:extLst>
              <a:ext uri="{FF2B5EF4-FFF2-40B4-BE49-F238E27FC236}">
                <a16:creationId xmlns="" xmlns:a16="http://schemas.microsoft.com/office/drawing/2014/main" id="{7EC8F8FF-C656-4061-9BD7-2EB6923DD0D9}"/>
              </a:ext>
            </a:extLst>
          </p:cNvPr>
          <p:cNvSpPr>
            <a:spLocks noGrp="1"/>
          </p:cNvSpPr>
          <p:nvPr>
            <p:ph type="body" sz="quarter" idx="22" hasCustomPrompt="1"/>
          </p:nvPr>
        </p:nvSpPr>
        <p:spPr>
          <a:xfrm>
            <a:off x="4615646" y="4081916"/>
            <a:ext cx="3149600"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Subtitulo ROBOTO negrita 20</a:t>
            </a:r>
          </a:p>
        </p:txBody>
      </p:sp>
      <p:sp>
        <p:nvSpPr>
          <p:cNvPr id="15" name="Marcador de texto 7">
            <a:extLst>
              <a:ext uri="{FF2B5EF4-FFF2-40B4-BE49-F238E27FC236}">
                <a16:creationId xmlns="" xmlns:a16="http://schemas.microsoft.com/office/drawing/2014/main" id="{E1A7838F-D390-4F74-B74A-6F56C10BD86F}"/>
              </a:ext>
            </a:extLst>
          </p:cNvPr>
          <p:cNvSpPr>
            <a:spLocks noGrp="1"/>
          </p:cNvSpPr>
          <p:nvPr>
            <p:ph type="body" sz="quarter" idx="23" hasCustomPrompt="1"/>
          </p:nvPr>
        </p:nvSpPr>
        <p:spPr>
          <a:xfrm>
            <a:off x="4615646" y="4916602"/>
            <a:ext cx="3149600" cy="1559262"/>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sp>
        <p:nvSpPr>
          <p:cNvPr id="18" name="Marcador de texto 7">
            <a:extLst>
              <a:ext uri="{FF2B5EF4-FFF2-40B4-BE49-F238E27FC236}">
                <a16:creationId xmlns="" xmlns:a16="http://schemas.microsoft.com/office/drawing/2014/main" id="{BE96ED99-2FA9-4145-BFED-BFA84F015C3F}"/>
              </a:ext>
            </a:extLst>
          </p:cNvPr>
          <p:cNvSpPr>
            <a:spLocks noGrp="1"/>
          </p:cNvSpPr>
          <p:nvPr>
            <p:ph type="body" sz="quarter" idx="24" hasCustomPrompt="1"/>
          </p:nvPr>
        </p:nvSpPr>
        <p:spPr>
          <a:xfrm>
            <a:off x="8055635" y="4081916"/>
            <a:ext cx="3149600" cy="595766"/>
          </a:xfrm>
        </p:spPr>
        <p:txBody>
          <a:bodyPr>
            <a:normAutofit/>
          </a:bodyPr>
          <a:lstStyle>
            <a:lvl1pPr marL="0" indent="0" algn="ctr">
              <a:buNone/>
              <a:defRPr sz="2000" b="1">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Subtitulo ROBOTO negrita 20</a:t>
            </a:r>
          </a:p>
        </p:txBody>
      </p:sp>
      <p:sp>
        <p:nvSpPr>
          <p:cNvPr id="21" name="Marcador de texto 7">
            <a:extLst>
              <a:ext uri="{FF2B5EF4-FFF2-40B4-BE49-F238E27FC236}">
                <a16:creationId xmlns="" xmlns:a16="http://schemas.microsoft.com/office/drawing/2014/main" id="{B37AC8E2-DFE4-415C-9ECC-D806594FBF75}"/>
              </a:ext>
            </a:extLst>
          </p:cNvPr>
          <p:cNvSpPr>
            <a:spLocks noGrp="1"/>
          </p:cNvSpPr>
          <p:nvPr>
            <p:ph type="body" sz="quarter" idx="25" hasCustomPrompt="1"/>
          </p:nvPr>
        </p:nvSpPr>
        <p:spPr>
          <a:xfrm>
            <a:off x="8055635" y="4916602"/>
            <a:ext cx="3149600" cy="1559262"/>
          </a:xfrm>
        </p:spPr>
        <p:txBody>
          <a:bodyPr>
            <a:normAutofit/>
          </a:bodyPr>
          <a:lstStyle>
            <a:lvl1pPr marL="0" indent="0" algn="ctr">
              <a:buNone/>
              <a:defRPr sz="1800" b="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negrita 18</a:t>
            </a:r>
          </a:p>
        </p:txBody>
      </p:sp>
      <p:pic>
        <p:nvPicPr>
          <p:cNvPr id="8" name="Gráfico 7">
            <a:extLst>
              <a:ext uri="{FF2B5EF4-FFF2-40B4-BE49-F238E27FC236}">
                <a16:creationId xmlns="" xmlns:a16="http://schemas.microsoft.com/office/drawing/2014/main" id="{449BEFCB-1B51-4940-BDD3-911F0BB2625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1495624" y="2557884"/>
            <a:ext cx="125762" cy="3867182"/>
          </a:xfrm>
          <a:prstGeom prst="rect">
            <a:avLst/>
          </a:prstGeom>
        </p:spPr>
      </p:pic>
    </p:spTree>
    <p:extLst>
      <p:ext uri="{BB962C8B-B14F-4D97-AF65-F5344CB8AC3E}">
        <p14:creationId xmlns:p14="http://schemas.microsoft.com/office/powerpoint/2010/main" val="1231876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LIDE-2">
    <p:spTree>
      <p:nvGrpSpPr>
        <p:cNvPr id="1" name=""/>
        <p:cNvGrpSpPr/>
        <p:nvPr/>
      </p:nvGrpSpPr>
      <p:grpSpPr>
        <a:xfrm>
          <a:off x="0" y="0"/>
          <a:ext cx="0" cy="0"/>
          <a:chOff x="0" y="0"/>
          <a:chExt cx="0" cy="0"/>
        </a:xfrm>
      </p:grpSpPr>
      <p:sp>
        <p:nvSpPr>
          <p:cNvPr id="2" name="Rectángulo 1">
            <a:extLst>
              <a:ext uri="{FF2B5EF4-FFF2-40B4-BE49-F238E27FC236}">
                <a16:creationId xmlns="" xmlns:a16="http://schemas.microsoft.com/office/drawing/2014/main" id="{92952B9E-7626-4A05-8526-85CED735C6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descr="Dibujo con letras blancas&#10;&#10;Descripción generada automáticamente con confianza media">
            <a:extLst>
              <a:ext uri="{FF2B5EF4-FFF2-40B4-BE49-F238E27FC236}">
                <a16:creationId xmlns="" xmlns:a16="http://schemas.microsoft.com/office/drawing/2014/main" id="{EAD1F5A0-03A6-4190-A32E-A20C8373D8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pic>
        <p:nvPicPr>
          <p:cNvPr id="7" name="Gráfico 6">
            <a:extLst>
              <a:ext uri="{FF2B5EF4-FFF2-40B4-BE49-F238E27FC236}">
                <a16:creationId xmlns="" xmlns:a16="http://schemas.microsoft.com/office/drawing/2014/main" id="{463A28CB-6480-4E00-8060-EB811C481F59}"/>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11379200" y="3021012"/>
            <a:ext cx="104775" cy="3257550"/>
          </a:xfrm>
          <a:prstGeom prst="rect">
            <a:avLst/>
          </a:prstGeom>
        </p:spPr>
      </p:pic>
      <p:sp>
        <p:nvSpPr>
          <p:cNvPr id="24" name="Marcador de texto 23">
            <a:extLst>
              <a:ext uri="{FF2B5EF4-FFF2-40B4-BE49-F238E27FC236}">
                <a16:creationId xmlns="" xmlns:a16="http://schemas.microsoft.com/office/drawing/2014/main" id="{32EC1466-73B7-49B2-8E90-EF7F7B4153CE}"/>
              </a:ext>
            </a:extLst>
          </p:cNvPr>
          <p:cNvSpPr>
            <a:spLocks noGrp="1"/>
          </p:cNvSpPr>
          <p:nvPr>
            <p:ph type="body" sz="quarter" idx="14" hasCustomPrompt="1"/>
          </p:nvPr>
        </p:nvSpPr>
        <p:spPr>
          <a:xfrm>
            <a:off x="3823153" y="3944509"/>
            <a:ext cx="6323013" cy="554037"/>
          </a:xfrm>
        </p:spPr>
        <p:txBody>
          <a:bodyPr>
            <a:noAutofit/>
          </a:bodyPr>
          <a:lstStyle>
            <a:lvl1pPr marL="0" indent="0">
              <a:lnSpc>
                <a:spcPct val="100000"/>
              </a:lnSpc>
              <a:buNone/>
              <a:defRPr sz="1800">
                <a:solidFill>
                  <a:schemeClr val="bg1"/>
                </a:solidFill>
                <a:latin typeface="Roboto" pitchFamily="2" charset="0"/>
                <a:ea typeface="Roboto" pitchFamily="2" charset="0"/>
              </a:defRPr>
            </a:lvl1pPr>
            <a:lvl2pPr>
              <a:defRPr sz="1800">
                <a:solidFill>
                  <a:schemeClr val="bg1"/>
                </a:solidFill>
                <a:latin typeface="Arial "/>
              </a:defRPr>
            </a:lvl2pPr>
            <a:lvl3pPr>
              <a:defRPr sz="1800">
                <a:solidFill>
                  <a:schemeClr val="bg1"/>
                </a:solidFill>
                <a:latin typeface="Arial "/>
              </a:defRPr>
            </a:lvl3pPr>
            <a:lvl4pPr>
              <a:defRPr sz="1800">
                <a:solidFill>
                  <a:schemeClr val="bg1"/>
                </a:solidFill>
                <a:latin typeface="Arial "/>
              </a:defRPr>
            </a:lvl4pPr>
            <a:lvl5pPr>
              <a:defRPr sz="1800">
                <a:solidFill>
                  <a:schemeClr val="bg1"/>
                </a:solidFill>
                <a:latin typeface="Arial "/>
              </a:defRPr>
            </a:lvl5pPr>
          </a:lstStyle>
          <a:p>
            <a:pPr lvl="0"/>
            <a:r>
              <a:rPr lang="es-ES" dirty="0"/>
              <a:t>Textos ROBOTO 18</a:t>
            </a:r>
            <a:endParaRPr lang="es-CO" dirty="0"/>
          </a:p>
        </p:txBody>
      </p:sp>
      <p:sp>
        <p:nvSpPr>
          <p:cNvPr id="4" name="Marcador de texto 2">
            <a:extLst>
              <a:ext uri="{FF2B5EF4-FFF2-40B4-BE49-F238E27FC236}">
                <a16:creationId xmlns="" xmlns:a16="http://schemas.microsoft.com/office/drawing/2014/main" id="{2F318242-9685-4809-9D26-B49A5B36289E}"/>
              </a:ext>
            </a:extLst>
          </p:cNvPr>
          <p:cNvSpPr>
            <a:spLocks noGrp="1"/>
          </p:cNvSpPr>
          <p:nvPr>
            <p:ph type="body" sz="quarter" idx="13" hasCustomPrompt="1"/>
          </p:nvPr>
        </p:nvSpPr>
        <p:spPr>
          <a:xfrm>
            <a:off x="3856727" y="3102089"/>
            <a:ext cx="6296345" cy="595766"/>
          </a:xfrm>
        </p:spPr>
        <p:txBody>
          <a:bodyPr>
            <a:normAutofit/>
          </a:bodyPr>
          <a:lstStyle>
            <a:lvl1pPr marL="0" indent="0" algn="ctr">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 ROBOTO 30</a:t>
            </a:r>
            <a:endParaRPr lang="es-CO" dirty="0"/>
          </a:p>
        </p:txBody>
      </p:sp>
      <p:pic>
        <p:nvPicPr>
          <p:cNvPr id="5" name="Gráfico 4">
            <a:extLst>
              <a:ext uri="{FF2B5EF4-FFF2-40B4-BE49-F238E27FC236}">
                <a16:creationId xmlns="" xmlns:a16="http://schemas.microsoft.com/office/drawing/2014/main" id="{4B0E8DAD-E953-484C-AD1F-CFB0B1D1DB4A}"/>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815641" y="659179"/>
            <a:ext cx="2571750" cy="2095500"/>
          </a:xfrm>
          <a:prstGeom prst="rect">
            <a:avLst/>
          </a:prstGeom>
        </p:spPr>
      </p:pic>
    </p:spTree>
    <p:extLst>
      <p:ext uri="{BB962C8B-B14F-4D97-AF65-F5344CB8AC3E}">
        <p14:creationId xmlns:p14="http://schemas.microsoft.com/office/powerpoint/2010/main" val="381510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3">
    <p:spTree>
      <p:nvGrpSpPr>
        <p:cNvPr id="1" name=""/>
        <p:cNvGrpSpPr/>
        <p:nvPr/>
      </p:nvGrpSpPr>
      <p:grpSpPr>
        <a:xfrm>
          <a:off x="0" y="0"/>
          <a:ext cx="0" cy="0"/>
          <a:chOff x="0" y="0"/>
          <a:chExt cx="0" cy="0"/>
        </a:xfrm>
      </p:grpSpPr>
      <p:sp>
        <p:nvSpPr>
          <p:cNvPr id="5" name="Rectángulo 4">
            <a:extLst>
              <a:ext uri="{FF2B5EF4-FFF2-40B4-BE49-F238E27FC236}">
                <a16:creationId xmlns="" xmlns:a16="http://schemas.microsoft.com/office/drawing/2014/main" id="{D6CE1CD4-BC03-487B-AF52-0C446665EE89}"/>
              </a:ext>
            </a:extLst>
          </p:cNvPr>
          <p:cNvSpPr/>
          <p:nvPr userDrawn="1"/>
        </p:nvSpPr>
        <p:spPr>
          <a:xfrm flipH="1">
            <a:off x="-1" y="0"/>
            <a:ext cx="4834529"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Marcador de texto 2">
            <a:extLst>
              <a:ext uri="{FF2B5EF4-FFF2-40B4-BE49-F238E27FC236}">
                <a16:creationId xmlns="" xmlns:a16="http://schemas.microsoft.com/office/drawing/2014/main" id="{390F1B9E-4B6B-46B0-8734-D1688218AAB4}"/>
              </a:ext>
            </a:extLst>
          </p:cNvPr>
          <p:cNvSpPr>
            <a:spLocks noGrp="1"/>
          </p:cNvSpPr>
          <p:nvPr>
            <p:ph type="body" sz="quarter" idx="13" hasCustomPrompt="1"/>
          </p:nvPr>
        </p:nvSpPr>
        <p:spPr>
          <a:xfrm>
            <a:off x="5583827" y="1352563"/>
            <a:ext cx="5447029" cy="595766"/>
          </a:xfrm>
        </p:spPr>
        <p:txBody>
          <a:bodyPr>
            <a:normAutofit/>
          </a:bodyPr>
          <a:lstStyle>
            <a:lvl1pPr marL="0" indent="0">
              <a:buNone/>
              <a:defRPr sz="3000" b="1">
                <a:latin typeface="Arial" panose="020B0604020202020204" pitchFamily="34"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MAY. ROBOTO 30</a:t>
            </a:r>
            <a:endParaRPr lang="es-CO" dirty="0"/>
          </a:p>
        </p:txBody>
      </p:sp>
      <p:sp>
        <p:nvSpPr>
          <p:cNvPr id="8" name="Marcador de texto 7">
            <a:extLst>
              <a:ext uri="{FF2B5EF4-FFF2-40B4-BE49-F238E27FC236}">
                <a16:creationId xmlns="" xmlns:a16="http://schemas.microsoft.com/office/drawing/2014/main" id="{DB9125BC-16ED-4B4B-B598-BCC4A3DDE666}"/>
              </a:ext>
            </a:extLst>
          </p:cNvPr>
          <p:cNvSpPr>
            <a:spLocks noGrp="1"/>
          </p:cNvSpPr>
          <p:nvPr>
            <p:ph type="body" sz="quarter" idx="14" hasCustomPrompt="1"/>
          </p:nvPr>
        </p:nvSpPr>
        <p:spPr>
          <a:xfrm>
            <a:off x="5583827" y="2252674"/>
            <a:ext cx="5447029" cy="4148126"/>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
        <p:nvSpPr>
          <p:cNvPr id="3" name="Marcador de texto 2">
            <a:extLst>
              <a:ext uri="{FF2B5EF4-FFF2-40B4-BE49-F238E27FC236}">
                <a16:creationId xmlns="" xmlns:a16="http://schemas.microsoft.com/office/drawing/2014/main" id="{4E1F28FC-CF55-4C88-8810-93525E0C65D5}"/>
              </a:ext>
            </a:extLst>
          </p:cNvPr>
          <p:cNvSpPr>
            <a:spLocks noGrp="1"/>
          </p:cNvSpPr>
          <p:nvPr>
            <p:ph type="body" sz="quarter" idx="15" hasCustomPrompt="1"/>
          </p:nvPr>
        </p:nvSpPr>
        <p:spPr>
          <a:xfrm>
            <a:off x="392113" y="4978400"/>
            <a:ext cx="3192462" cy="1422400"/>
          </a:xfrm>
        </p:spPr>
        <p:txBody>
          <a:bodyPr>
            <a:normAutofit/>
          </a:bodyPr>
          <a:lstStyle>
            <a:lvl1pPr marL="0" indent="0">
              <a:buNone/>
              <a:defRPr sz="1200">
                <a:solidFill>
                  <a:schemeClr val="bg1"/>
                </a:solidFill>
                <a:latin typeface="Arial "/>
              </a:defRPr>
            </a:lvl1pPr>
            <a:lvl2pPr>
              <a:defRPr sz="1200">
                <a:solidFill>
                  <a:schemeClr val="bg1"/>
                </a:solidFill>
                <a:latin typeface="Arial "/>
              </a:defRPr>
            </a:lvl2pPr>
            <a:lvl3pPr>
              <a:defRPr sz="1200">
                <a:solidFill>
                  <a:schemeClr val="bg1"/>
                </a:solidFill>
                <a:latin typeface="Arial "/>
              </a:defRPr>
            </a:lvl3pPr>
            <a:lvl4pPr>
              <a:defRPr sz="1200">
                <a:solidFill>
                  <a:schemeClr val="bg1"/>
                </a:solidFill>
                <a:latin typeface="Arial "/>
              </a:defRPr>
            </a:lvl4pPr>
            <a:lvl5pPr>
              <a:defRPr sz="1200">
                <a:solidFill>
                  <a:schemeClr val="bg1"/>
                </a:solidFill>
                <a:latin typeface="Arial "/>
              </a:defRPr>
            </a:lvl5pPr>
          </a:lstStyle>
          <a:p>
            <a:pPr lvl="0"/>
            <a:r>
              <a:rPr lang="es-ES" dirty="0"/>
              <a:t>Textos complementarios ARIAL 12</a:t>
            </a:r>
          </a:p>
          <a:p>
            <a:pPr lvl="0"/>
            <a:r>
              <a:rPr lang="es-CO" dirty="0" err="1"/>
              <a:t>Lorem</a:t>
            </a:r>
            <a:r>
              <a:rPr lang="es-CO" dirty="0"/>
              <a:t> </a:t>
            </a:r>
            <a:r>
              <a:rPr lang="es-CO" dirty="0" err="1"/>
              <a:t>ipsum</a:t>
            </a:r>
            <a:r>
              <a:rPr lang="es-CO" dirty="0"/>
              <a:t> dolor </a:t>
            </a:r>
            <a:r>
              <a:rPr lang="es-CO" dirty="0" err="1"/>
              <a:t>sit</a:t>
            </a:r>
            <a:r>
              <a:rPr lang="es-CO" dirty="0"/>
              <a:t> </a:t>
            </a:r>
            <a:r>
              <a:rPr lang="es-CO" dirty="0" err="1"/>
              <a:t>amet</a:t>
            </a:r>
            <a:r>
              <a:rPr lang="es-CO" dirty="0"/>
              <a:t>, </a:t>
            </a:r>
            <a:r>
              <a:rPr lang="es-CO" dirty="0" err="1"/>
              <a:t>consectetuer</a:t>
            </a:r>
            <a:r>
              <a:rPr lang="es-CO" dirty="0"/>
              <a:t> </a:t>
            </a:r>
            <a:r>
              <a:rPr lang="es-CO" dirty="0" err="1"/>
              <a:t>adipiscing</a:t>
            </a:r>
            <a:r>
              <a:rPr lang="es-CO" dirty="0"/>
              <a:t> </a:t>
            </a:r>
            <a:r>
              <a:rPr lang="es-CO" dirty="0" err="1"/>
              <a:t>elit</a:t>
            </a:r>
            <a:r>
              <a:rPr lang="es-CO" dirty="0"/>
              <a:t>, sed </a:t>
            </a:r>
            <a:r>
              <a:rPr lang="es-CO" dirty="0" err="1"/>
              <a:t>diam</a:t>
            </a:r>
            <a:r>
              <a:rPr lang="es-CO" dirty="0"/>
              <a:t> </a:t>
            </a:r>
            <a:r>
              <a:rPr lang="es-CO" dirty="0" err="1"/>
              <a:t>nonummy</a:t>
            </a:r>
            <a:r>
              <a:rPr lang="es-CO" dirty="0"/>
              <a:t> </a:t>
            </a:r>
            <a:r>
              <a:rPr lang="es-CO" dirty="0" err="1"/>
              <a:t>nibh</a:t>
            </a:r>
            <a:r>
              <a:rPr lang="es-CO" dirty="0"/>
              <a:t> </a:t>
            </a:r>
            <a:r>
              <a:rPr lang="es-CO" dirty="0" err="1"/>
              <a:t>euismod</a:t>
            </a:r>
            <a:r>
              <a:rPr lang="es-CO" dirty="0"/>
              <a:t> </a:t>
            </a:r>
            <a:r>
              <a:rPr lang="es-CO" dirty="0" err="1"/>
              <a:t>tincidunt</a:t>
            </a:r>
            <a:r>
              <a:rPr lang="es-CO" dirty="0"/>
              <a:t> ut </a:t>
            </a:r>
            <a:r>
              <a:rPr lang="es-CO" dirty="0" err="1"/>
              <a:t>laoreet</a:t>
            </a:r>
            <a:r>
              <a:rPr lang="es-CO" dirty="0"/>
              <a:t> </a:t>
            </a:r>
            <a:r>
              <a:rPr lang="es-CO" dirty="0" err="1"/>
              <a:t>dolore</a:t>
            </a:r>
            <a:r>
              <a:rPr lang="es-CO" dirty="0"/>
              <a:t> magna </a:t>
            </a:r>
            <a:r>
              <a:rPr lang="es-CO" dirty="0" err="1"/>
              <a:t>aliquam</a:t>
            </a:r>
            <a:r>
              <a:rPr lang="es-CO" dirty="0"/>
              <a:t> </a:t>
            </a:r>
            <a:r>
              <a:rPr lang="es-CO" dirty="0" err="1"/>
              <a:t>erat</a:t>
            </a:r>
            <a:r>
              <a:rPr lang="es-CO" dirty="0"/>
              <a:t> </a:t>
            </a:r>
            <a:r>
              <a:rPr lang="es-CO" dirty="0" err="1"/>
              <a:t>volutpat</a:t>
            </a:r>
            <a:r>
              <a:rPr lang="es-CO" dirty="0"/>
              <a:t>. Ut </a:t>
            </a:r>
            <a:r>
              <a:rPr lang="es-CO" dirty="0" err="1"/>
              <a:t>wisi</a:t>
            </a:r>
            <a:r>
              <a:rPr lang="es-CO" dirty="0"/>
              <a:t> </a:t>
            </a:r>
            <a:r>
              <a:rPr lang="es-CO" dirty="0" err="1"/>
              <a:t>enim</a:t>
            </a:r>
            <a:r>
              <a:rPr lang="es-CO" dirty="0"/>
              <a:t> ad </a:t>
            </a:r>
            <a:r>
              <a:rPr lang="es-CO" dirty="0" err="1"/>
              <a:t>minim</a:t>
            </a:r>
            <a:r>
              <a:rPr lang="es-CO" dirty="0"/>
              <a:t> </a:t>
            </a:r>
            <a:r>
              <a:rPr lang="es-CO" dirty="0" err="1"/>
              <a:t>veniam</a:t>
            </a:r>
            <a:r>
              <a:rPr lang="es-CO" dirty="0"/>
              <a:t>, quis </a:t>
            </a:r>
            <a:r>
              <a:rPr lang="es-CO" dirty="0" err="1"/>
              <a:t>nostrud</a:t>
            </a:r>
            <a:r>
              <a:rPr lang="es-CO" dirty="0"/>
              <a:t> </a:t>
            </a:r>
            <a:r>
              <a:rPr lang="es-CO" dirty="0" err="1"/>
              <a:t>exerci</a:t>
            </a:r>
            <a:r>
              <a:rPr lang="es-CO" dirty="0"/>
              <a:t> </a:t>
            </a:r>
            <a:r>
              <a:rPr lang="es-CO" dirty="0" err="1"/>
              <a:t>tation</a:t>
            </a:r>
            <a:endParaRPr lang="es-CO" dirty="0"/>
          </a:p>
        </p:txBody>
      </p:sp>
      <p:sp>
        <p:nvSpPr>
          <p:cNvPr id="9" name="Marcador de contenido 8">
            <a:extLst>
              <a:ext uri="{FF2B5EF4-FFF2-40B4-BE49-F238E27FC236}">
                <a16:creationId xmlns="" xmlns:a16="http://schemas.microsoft.com/office/drawing/2014/main" id="{62C01CA6-D19D-47E0-9AC1-A20C1BC5864F}"/>
              </a:ext>
            </a:extLst>
          </p:cNvPr>
          <p:cNvSpPr>
            <a:spLocks noGrp="1"/>
          </p:cNvSpPr>
          <p:nvPr>
            <p:ph sz="quarter" idx="16" hasCustomPrompt="1"/>
          </p:nvPr>
        </p:nvSpPr>
        <p:spPr>
          <a:xfrm>
            <a:off x="834231" y="2002291"/>
            <a:ext cx="2308225" cy="2497138"/>
          </a:xfrm>
        </p:spPr>
        <p:txBody>
          <a:bodyPr>
            <a:normAutofit/>
          </a:bodyPr>
          <a:lstStyle>
            <a:lvl1pPr marL="0" indent="0">
              <a:buNone/>
              <a:defRPr sz="2200" i="1">
                <a:solidFill>
                  <a:schemeClr val="bg1"/>
                </a:solidFill>
                <a:latin typeface="Arial "/>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dirty="0"/>
              <a:t>Insertar imagen, gráfico o ícono de respaldo en color blanco</a:t>
            </a:r>
            <a:endParaRPr lang="es-CO" dirty="0"/>
          </a:p>
        </p:txBody>
      </p:sp>
      <p:pic>
        <p:nvPicPr>
          <p:cNvPr id="11" name="Gráfico 10">
            <a:extLst>
              <a:ext uri="{FF2B5EF4-FFF2-40B4-BE49-F238E27FC236}">
                <a16:creationId xmlns="" xmlns:a16="http://schemas.microsoft.com/office/drawing/2014/main" id="{16186D13-A8C3-4921-83B3-F950F3C64EF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85228" y="2551592"/>
            <a:ext cx="1498600" cy="1498600"/>
          </a:xfrm>
          <a:prstGeom prst="rect">
            <a:avLst/>
          </a:prstGeom>
        </p:spPr>
      </p:pic>
    </p:spTree>
    <p:extLst>
      <p:ext uri="{BB962C8B-B14F-4D97-AF65-F5344CB8AC3E}">
        <p14:creationId xmlns:p14="http://schemas.microsoft.com/office/powerpoint/2010/main" val="1734399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4">
    <p:spTree>
      <p:nvGrpSpPr>
        <p:cNvPr id="1" name=""/>
        <p:cNvGrpSpPr/>
        <p:nvPr/>
      </p:nvGrpSpPr>
      <p:grpSpPr>
        <a:xfrm>
          <a:off x="0" y="0"/>
          <a:ext cx="0" cy="0"/>
          <a:chOff x="0" y="0"/>
          <a:chExt cx="0" cy="0"/>
        </a:xfrm>
      </p:grpSpPr>
      <p:pic>
        <p:nvPicPr>
          <p:cNvPr id="6" name="Imagen 5" descr="Dibujo con letras blancas&#10;&#10;Descripción generada automáticamente con confianza media">
            <a:extLst>
              <a:ext uri="{FF2B5EF4-FFF2-40B4-BE49-F238E27FC236}">
                <a16:creationId xmlns="" xmlns:a16="http://schemas.microsoft.com/office/drawing/2014/main" id="{871448E3-35FA-4A3F-A8A6-BC14FFEF6F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sp>
        <p:nvSpPr>
          <p:cNvPr id="7" name="Marcador de texto 2">
            <a:extLst>
              <a:ext uri="{FF2B5EF4-FFF2-40B4-BE49-F238E27FC236}">
                <a16:creationId xmlns="" xmlns:a16="http://schemas.microsoft.com/office/drawing/2014/main" id="{390F1B9E-4B6B-46B0-8734-D1688218AAB4}"/>
              </a:ext>
            </a:extLst>
          </p:cNvPr>
          <p:cNvSpPr>
            <a:spLocks noGrp="1"/>
          </p:cNvSpPr>
          <p:nvPr>
            <p:ph type="body" sz="quarter" idx="13" hasCustomPrompt="1"/>
          </p:nvPr>
        </p:nvSpPr>
        <p:spPr>
          <a:xfrm>
            <a:off x="5581649" y="1700665"/>
            <a:ext cx="5449207" cy="595766"/>
          </a:xfrm>
        </p:spPr>
        <p:txBody>
          <a:bodyPr>
            <a:normAutofit/>
          </a:bodyPr>
          <a:lstStyle>
            <a:lvl1pPr marL="0" indent="0">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sp>
        <p:nvSpPr>
          <p:cNvPr id="8" name="Marcador de texto 7">
            <a:extLst>
              <a:ext uri="{FF2B5EF4-FFF2-40B4-BE49-F238E27FC236}">
                <a16:creationId xmlns="" xmlns:a16="http://schemas.microsoft.com/office/drawing/2014/main" id="{DB9125BC-16ED-4B4B-B598-BCC4A3DDE666}"/>
              </a:ext>
            </a:extLst>
          </p:cNvPr>
          <p:cNvSpPr>
            <a:spLocks noGrp="1"/>
          </p:cNvSpPr>
          <p:nvPr>
            <p:ph type="body" sz="quarter" idx="14" hasCustomPrompt="1"/>
          </p:nvPr>
        </p:nvSpPr>
        <p:spPr>
          <a:xfrm>
            <a:off x="5581649" y="2600776"/>
            <a:ext cx="5449207" cy="3875088"/>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3" name="Imagen 2" descr="Imagen que contiene persona, interior, hombre, frente&#10;&#10;Descripción generada automáticamente">
            <a:extLst>
              <a:ext uri="{FF2B5EF4-FFF2-40B4-BE49-F238E27FC236}">
                <a16:creationId xmlns="" xmlns:a16="http://schemas.microsoft.com/office/drawing/2014/main" id="{CAB95235-0DE3-41CB-AEA8-EE486F51E50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7778" r="24259"/>
          <a:stretch/>
        </p:blipFill>
        <p:spPr>
          <a:xfrm>
            <a:off x="0" y="0"/>
            <a:ext cx="4933950" cy="6858000"/>
          </a:xfrm>
          <a:prstGeom prst="rect">
            <a:avLst/>
          </a:prstGeom>
        </p:spPr>
      </p:pic>
      <p:pic>
        <p:nvPicPr>
          <p:cNvPr id="4" name="Gráfico 3">
            <a:extLst>
              <a:ext uri="{FF2B5EF4-FFF2-40B4-BE49-F238E27FC236}">
                <a16:creationId xmlns="" xmlns:a16="http://schemas.microsoft.com/office/drawing/2014/main" id="{AF15AB31-4571-4559-8D4B-97303371E4F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1344939" y="4180115"/>
            <a:ext cx="138381" cy="2295749"/>
          </a:xfrm>
          <a:prstGeom prst="rect">
            <a:avLst/>
          </a:prstGeom>
        </p:spPr>
      </p:pic>
    </p:spTree>
    <p:extLst>
      <p:ext uri="{BB962C8B-B14F-4D97-AF65-F5344CB8AC3E}">
        <p14:creationId xmlns:p14="http://schemas.microsoft.com/office/powerpoint/2010/main" val="1022306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6">
    <p:spTree>
      <p:nvGrpSpPr>
        <p:cNvPr id="1" name=""/>
        <p:cNvGrpSpPr/>
        <p:nvPr/>
      </p:nvGrpSpPr>
      <p:grpSpPr>
        <a:xfrm>
          <a:off x="0" y="0"/>
          <a:ext cx="0" cy="0"/>
          <a:chOff x="0" y="0"/>
          <a:chExt cx="0" cy="0"/>
        </a:xfrm>
      </p:grpSpPr>
      <p:sp>
        <p:nvSpPr>
          <p:cNvPr id="5" name="Marcador de número de diapositiva 4">
            <a:extLst>
              <a:ext uri="{FF2B5EF4-FFF2-40B4-BE49-F238E27FC236}">
                <a16:creationId xmlns="" xmlns:a16="http://schemas.microsoft.com/office/drawing/2014/main" id="{C09F9210-E78C-499B-9AF7-1669E8E0AC44}"/>
              </a:ext>
            </a:extLst>
          </p:cNvPr>
          <p:cNvSpPr>
            <a:spLocks noGrp="1"/>
          </p:cNvSpPr>
          <p:nvPr>
            <p:ph type="sldNum" sz="quarter" idx="12"/>
          </p:nvPr>
        </p:nvSpPr>
        <p:spPr/>
        <p:txBody>
          <a:bodyPr/>
          <a:lstStyle/>
          <a:p>
            <a:fld id="{41373AF4-E1C7-4338-AC23-B34EB54E25C9}" type="slidenum">
              <a:rPr lang="es-CO" smtClean="0"/>
              <a:t>‹Nº›</a:t>
            </a:fld>
            <a:endParaRPr lang="es-CO"/>
          </a:p>
        </p:txBody>
      </p:sp>
      <p:sp>
        <p:nvSpPr>
          <p:cNvPr id="6" name="Rectángulo 5">
            <a:extLst>
              <a:ext uri="{FF2B5EF4-FFF2-40B4-BE49-F238E27FC236}">
                <a16:creationId xmlns="" xmlns:a16="http://schemas.microsoft.com/office/drawing/2014/main" id="{BB079226-D84F-4CAB-BB52-A84D0A92F859}"/>
              </a:ext>
            </a:extLst>
          </p:cNvPr>
          <p:cNvSpPr/>
          <p:nvPr userDrawn="1"/>
        </p:nvSpPr>
        <p:spPr>
          <a:xfrm>
            <a:off x="7507930" y="0"/>
            <a:ext cx="46840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Marcador de texto 2">
            <a:extLst>
              <a:ext uri="{FF2B5EF4-FFF2-40B4-BE49-F238E27FC236}">
                <a16:creationId xmlns="" xmlns:a16="http://schemas.microsoft.com/office/drawing/2014/main" id="{40ADF373-BA4B-4ACC-9737-EB775B8EF13B}"/>
              </a:ext>
            </a:extLst>
          </p:cNvPr>
          <p:cNvSpPr>
            <a:spLocks noGrp="1"/>
          </p:cNvSpPr>
          <p:nvPr>
            <p:ph type="body" sz="quarter" idx="13" hasCustomPrompt="1"/>
          </p:nvPr>
        </p:nvSpPr>
        <p:spPr>
          <a:xfrm>
            <a:off x="668338" y="1363664"/>
            <a:ext cx="6342062" cy="595766"/>
          </a:xfrm>
        </p:spPr>
        <p:txBody>
          <a:bodyPr>
            <a:normAutofit/>
          </a:bodyPr>
          <a:lstStyle>
            <a:lvl1pPr marL="0" indent="0">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MAY. ROBOTO 30</a:t>
            </a:r>
            <a:endParaRPr lang="es-CO" dirty="0"/>
          </a:p>
        </p:txBody>
      </p:sp>
      <p:sp>
        <p:nvSpPr>
          <p:cNvPr id="8" name="Marcador de texto 7">
            <a:extLst>
              <a:ext uri="{FF2B5EF4-FFF2-40B4-BE49-F238E27FC236}">
                <a16:creationId xmlns="" xmlns:a16="http://schemas.microsoft.com/office/drawing/2014/main" id="{DE70B7DA-6C88-43B6-B69D-EA7BB0A313F4}"/>
              </a:ext>
            </a:extLst>
          </p:cNvPr>
          <p:cNvSpPr>
            <a:spLocks noGrp="1"/>
          </p:cNvSpPr>
          <p:nvPr>
            <p:ph type="body" sz="quarter" idx="14" hasCustomPrompt="1"/>
          </p:nvPr>
        </p:nvSpPr>
        <p:spPr>
          <a:xfrm>
            <a:off x="668338" y="2263775"/>
            <a:ext cx="6342062" cy="3875088"/>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
        <p:nvSpPr>
          <p:cNvPr id="7" name="Marcador de texto 6">
            <a:extLst>
              <a:ext uri="{FF2B5EF4-FFF2-40B4-BE49-F238E27FC236}">
                <a16:creationId xmlns="" xmlns:a16="http://schemas.microsoft.com/office/drawing/2014/main" id="{3F30AB48-D0E0-4F3B-A5EA-DBDFCFE52F81}"/>
              </a:ext>
            </a:extLst>
          </p:cNvPr>
          <p:cNvSpPr>
            <a:spLocks noGrp="1"/>
          </p:cNvSpPr>
          <p:nvPr>
            <p:ph type="body" sz="quarter" idx="15" hasCustomPrompt="1"/>
          </p:nvPr>
        </p:nvSpPr>
        <p:spPr>
          <a:xfrm>
            <a:off x="8194995" y="1561524"/>
            <a:ext cx="3309938" cy="1748422"/>
          </a:xfrm>
        </p:spPr>
        <p:txBody>
          <a:bodyPr>
            <a:normAutofit/>
          </a:bodyPr>
          <a:lstStyle>
            <a:lvl1pPr marL="0" indent="0">
              <a:buNone/>
              <a:defRPr sz="1200">
                <a:solidFill>
                  <a:schemeClr val="bg1"/>
                </a:solidFill>
                <a:latin typeface="Arial "/>
              </a:defRPr>
            </a:lvl1pPr>
            <a:lvl2pPr>
              <a:defRPr sz="1200">
                <a:solidFill>
                  <a:schemeClr val="bg1"/>
                </a:solidFill>
                <a:latin typeface="Arial "/>
              </a:defRPr>
            </a:lvl2pPr>
            <a:lvl3pPr>
              <a:defRPr sz="1200">
                <a:solidFill>
                  <a:schemeClr val="bg1"/>
                </a:solidFill>
                <a:latin typeface="Arial "/>
              </a:defRPr>
            </a:lvl3pPr>
            <a:lvl4pPr>
              <a:defRPr sz="1200">
                <a:solidFill>
                  <a:schemeClr val="bg1"/>
                </a:solidFill>
                <a:latin typeface="Arial "/>
              </a:defRPr>
            </a:lvl4pPr>
            <a:lvl5pPr>
              <a:defRPr sz="1200">
                <a:solidFill>
                  <a:schemeClr val="bg1"/>
                </a:solidFill>
                <a:latin typeface="Arial "/>
              </a:defRPr>
            </a:lvl5pPr>
          </a:lstStyle>
          <a:p>
            <a:pPr lvl="0"/>
            <a:r>
              <a:rPr lang="es-ES" dirty="0"/>
              <a:t>Textos complementarios ARIAL 12</a:t>
            </a:r>
            <a:endParaRPr lang="es-CO" dirty="0"/>
          </a:p>
        </p:txBody>
      </p:sp>
      <p:pic>
        <p:nvPicPr>
          <p:cNvPr id="9" name="Gráfico 8">
            <a:extLst>
              <a:ext uri="{FF2B5EF4-FFF2-40B4-BE49-F238E27FC236}">
                <a16:creationId xmlns="" xmlns:a16="http://schemas.microsoft.com/office/drawing/2014/main" id="{B4A6B839-8DE6-48CA-9EB4-DEB024E97148}"/>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572540" y="4483894"/>
            <a:ext cx="3309937" cy="3309937"/>
          </a:xfrm>
          <a:prstGeom prst="rect">
            <a:avLst/>
          </a:prstGeom>
        </p:spPr>
      </p:pic>
    </p:spTree>
    <p:extLst>
      <p:ext uri="{BB962C8B-B14F-4D97-AF65-F5344CB8AC3E}">
        <p14:creationId xmlns:p14="http://schemas.microsoft.com/office/powerpoint/2010/main" val="326475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LIDE-6">
    <p:spTree>
      <p:nvGrpSpPr>
        <p:cNvPr id="1" name=""/>
        <p:cNvGrpSpPr/>
        <p:nvPr/>
      </p:nvGrpSpPr>
      <p:grpSpPr>
        <a:xfrm>
          <a:off x="0" y="0"/>
          <a:ext cx="0" cy="0"/>
          <a:chOff x="0" y="0"/>
          <a:chExt cx="0" cy="0"/>
        </a:xfrm>
      </p:grpSpPr>
      <p:pic>
        <p:nvPicPr>
          <p:cNvPr id="9" name="Imagen 8" descr="Una mujer con el cabello largo&#10;&#10;Descripción generada automáticamente con confianza media">
            <a:extLst>
              <a:ext uri="{FF2B5EF4-FFF2-40B4-BE49-F238E27FC236}">
                <a16:creationId xmlns="" xmlns:a16="http://schemas.microsoft.com/office/drawing/2014/main" id="{3655B73B-6592-4342-A06D-E104C80A04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5533" y="0"/>
            <a:ext cx="10266467" cy="6858000"/>
          </a:xfrm>
          <a:prstGeom prst="rect">
            <a:avLst/>
          </a:prstGeom>
        </p:spPr>
      </p:pic>
      <p:sp>
        <p:nvSpPr>
          <p:cNvPr id="3" name="Marcador de texto 2">
            <a:extLst>
              <a:ext uri="{FF2B5EF4-FFF2-40B4-BE49-F238E27FC236}">
                <a16:creationId xmlns="" xmlns:a16="http://schemas.microsoft.com/office/drawing/2014/main" id="{40ADF373-BA4B-4ACC-9737-EB775B8EF13B}"/>
              </a:ext>
            </a:extLst>
          </p:cNvPr>
          <p:cNvSpPr>
            <a:spLocks noGrp="1"/>
          </p:cNvSpPr>
          <p:nvPr>
            <p:ph type="body" sz="quarter" idx="13" hasCustomPrompt="1"/>
          </p:nvPr>
        </p:nvSpPr>
        <p:spPr>
          <a:xfrm>
            <a:off x="668338" y="1363664"/>
            <a:ext cx="6342062" cy="595766"/>
          </a:xfrm>
        </p:spPr>
        <p:txBody>
          <a:bodyPr>
            <a:normAutofit/>
          </a:bodyPr>
          <a:lstStyle>
            <a:lvl1pPr marL="0" indent="0">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MAY.ROBOTO 30</a:t>
            </a:r>
            <a:endParaRPr lang="es-CO" dirty="0"/>
          </a:p>
        </p:txBody>
      </p:sp>
      <p:sp>
        <p:nvSpPr>
          <p:cNvPr id="8" name="Marcador de texto 7">
            <a:extLst>
              <a:ext uri="{FF2B5EF4-FFF2-40B4-BE49-F238E27FC236}">
                <a16:creationId xmlns="" xmlns:a16="http://schemas.microsoft.com/office/drawing/2014/main" id="{DE70B7DA-6C88-43B6-B69D-EA7BB0A313F4}"/>
              </a:ext>
            </a:extLst>
          </p:cNvPr>
          <p:cNvSpPr>
            <a:spLocks noGrp="1"/>
          </p:cNvSpPr>
          <p:nvPr>
            <p:ph type="body" sz="quarter" idx="14" hasCustomPrompt="1"/>
          </p:nvPr>
        </p:nvSpPr>
        <p:spPr>
          <a:xfrm>
            <a:off x="668338" y="2263775"/>
            <a:ext cx="6342062" cy="3875088"/>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10" name="Gráfico 9">
            <a:extLst>
              <a:ext uri="{FF2B5EF4-FFF2-40B4-BE49-F238E27FC236}">
                <a16:creationId xmlns="" xmlns:a16="http://schemas.microsoft.com/office/drawing/2014/main" id="{DFEFD8D7-C4C9-490F-B779-5DA2AD2B9005}"/>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9635635" y="4564176"/>
            <a:ext cx="1459252" cy="1459252"/>
          </a:xfrm>
          <a:prstGeom prst="rect">
            <a:avLst/>
          </a:prstGeom>
        </p:spPr>
      </p:pic>
    </p:spTree>
    <p:extLst>
      <p:ext uri="{BB962C8B-B14F-4D97-AF65-F5344CB8AC3E}">
        <p14:creationId xmlns:p14="http://schemas.microsoft.com/office/powerpoint/2010/main" val="1872773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LIDE-6">
    <p:spTree>
      <p:nvGrpSpPr>
        <p:cNvPr id="1" name=""/>
        <p:cNvGrpSpPr/>
        <p:nvPr/>
      </p:nvGrpSpPr>
      <p:grpSpPr>
        <a:xfrm>
          <a:off x="0" y="0"/>
          <a:ext cx="0" cy="0"/>
          <a:chOff x="0" y="0"/>
          <a:chExt cx="0" cy="0"/>
        </a:xfrm>
      </p:grpSpPr>
      <p:sp>
        <p:nvSpPr>
          <p:cNvPr id="6" name="Rectángulo 5">
            <a:extLst>
              <a:ext uri="{FF2B5EF4-FFF2-40B4-BE49-F238E27FC236}">
                <a16:creationId xmlns="" xmlns:a16="http://schemas.microsoft.com/office/drawing/2014/main" id="{BB079226-D84F-4CAB-BB52-A84D0A92F859}"/>
              </a:ext>
            </a:extLst>
          </p:cNvPr>
          <p:cNvSpPr/>
          <p:nvPr userDrawn="1"/>
        </p:nvSpPr>
        <p:spPr>
          <a:xfrm flipH="1">
            <a:off x="1" y="0"/>
            <a:ext cx="750793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8" name="Marcador de texto 7">
            <a:extLst>
              <a:ext uri="{FF2B5EF4-FFF2-40B4-BE49-F238E27FC236}">
                <a16:creationId xmlns="" xmlns:a16="http://schemas.microsoft.com/office/drawing/2014/main" id="{DE70B7DA-6C88-43B6-B69D-EA7BB0A313F4}"/>
              </a:ext>
            </a:extLst>
          </p:cNvPr>
          <p:cNvSpPr>
            <a:spLocks noGrp="1"/>
          </p:cNvSpPr>
          <p:nvPr>
            <p:ph type="body" sz="quarter" idx="14" hasCustomPrompt="1"/>
          </p:nvPr>
        </p:nvSpPr>
        <p:spPr>
          <a:xfrm>
            <a:off x="668338" y="2482142"/>
            <a:ext cx="5618162" cy="3875088"/>
          </a:xfrm>
        </p:spPr>
        <p:txBody>
          <a:bodyPr>
            <a:normAutofit/>
          </a:bodyPr>
          <a:lstStyle>
            <a:lvl1pPr marL="0" indent="0">
              <a:buNone/>
              <a:defRPr sz="180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
        <p:nvSpPr>
          <p:cNvPr id="9" name="Marcador de texto 2">
            <a:extLst>
              <a:ext uri="{FF2B5EF4-FFF2-40B4-BE49-F238E27FC236}">
                <a16:creationId xmlns="" xmlns:a16="http://schemas.microsoft.com/office/drawing/2014/main" id="{549E5773-E8C0-4847-BDDA-666216B328D0}"/>
              </a:ext>
            </a:extLst>
          </p:cNvPr>
          <p:cNvSpPr>
            <a:spLocks noGrp="1"/>
          </p:cNvSpPr>
          <p:nvPr>
            <p:ph type="body" sz="quarter" idx="13" hasCustomPrompt="1"/>
          </p:nvPr>
        </p:nvSpPr>
        <p:spPr>
          <a:xfrm>
            <a:off x="668338" y="1208938"/>
            <a:ext cx="5618162" cy="595766"/>
          </a:xfrm>
        </p:spPr>
        <p:txBody>
          <a:bodyPr>
            <a:normAutofit/>
          </a:bodyPr>
          <a:lstStyle>
            <a:lvl1pPr marL="0" indent="0">
              <a:buNone/>
              <a:defRPr sz="3000" b="0">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TÍTULOS DOBLES MAY.</a:t>
            </a:r>
            <a:endParaRPr lang="es-CO" dirty="0"/>
          </a:p>
        </p:txBody>
      </p:sp>
      <p:sp>
        <p:nvSpPr>
          <p:cNvPr id="10" name="Marcador de texto 2">
            <a:extLst>
              <a:ext uri="{FF2B5EF4-FFF2-40B4-BE49-F238E27FC236}">
                <a16:creationId xmlns="" xmlns:a16="http://schemas.microsoft.com/office/drawing/2014/main" id="{46A3D791-A9E8-49C8-87BE-B135D2008AF2}"/>
              </a:ext>
            </a:extLst>
          </p:cNvPr>
          <p:cNvSpPr>
            <a:spLocks noGrp="1"/>
          </p:cNvSpPr>
          <p:nvPr>
            <p:ph type="body" sz="quarter" idx="15" hasCustomPrompt="1"/>
          </p:nvPr>
        </p:nvSpPr>
        <p:spPr>
          <a:xfrm>
            <a:off x="668338" y="1574831"/>
            <a:ext cx="5618162" cy="595766"/>
          </a:xfrm>
        </p:spPr>
        <p:txBody>
          <a:bodyPr>
            <a:normAutofit/>
          </a:bodyPr>
          <a:lstStyle>
            <a:lvl1pPr marL="0" indent="0">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pic>
        <p:nvPicPr>
          <p:cNvPr id="11" name="Gráfico 10">
            <a:extLst>
              <a:ext uri="{FF2B5EF4-FFF2-40B4-BE49-F238E27FC236}">
                <a16:creationId xmlns="" xmlns:a16="http://schemas.microsoft.com/office/drawing/2014/main" id="{3C2A868F-0CB4-4391-8949-4EE92AFFAD65}"/>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758631" y="2921086"/>
            <a:ext cx="1498600" cy="1498600"/>
          </a:xfrm>
          <a:prstGeom prst="rect">
            <a:avLst/>
          </a:prstGeom>
        </p:spPr>
      </p:pic>
    </p:spTree>
    <p:extLst>
      <p:ext uri="{BB962C8B-B14F-4D97-AF65-F5344CB8AC3E}">
        <p14:creationId xmlns:p14="http://schemas.microsoft.com/office/powerpoint/2010/main" val="377303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Portadas">
    <p:spTree>
      <p:nvGrpSpPr>
        <p:cNvPr id="1" name=""/>
        <p:cNvGrpSpPr/>
        <p:nvPr/>
      </p:nvGrpSpPr>
      <p:grpSpPr>
        <a:xfrm>
          <a:off x="0" y="0"/>
          <a:ext cx="0" cy="0"/>
          <a:chOff x="0" y="0"/>
          <a:chExt cx="0" cy="0"/>
        </a:xfrm>
      </p:grpSpPr>
      <p:pic>
        <p:nvPicPr>
          <p:cNvPr id="20" name="Gráfico 19">
            <a:extLst>
              <a:ext uri="{FF2B5EF4-FFF2-40B4-BE49-F238E27FC236}">
                <a16:creationId xmlns="" xmlns:a16="http://schemas.microsoft.com/office/drawing/2014/main" id="{F5D84427-3A7B-4A27-B51D-C4244A77175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459151" y="-600661"/>
            <a:ext cx="1716850" cy="1819861"/>
          </a:xfrm>
          <a:prstGeom prst="rect">
            <a:avLst/>
          </a:prstGeom>
        </p:spPr>
      </p:pic>
      <p:sp>
        <p:nvSpPr>
          <p:cNvPr id="21" name="CuadroTexto 20">
            <a:extLst>
              <a:ext uri="{FF2B5EF4-FFF2-40B4-BE49-F238E27FC236}">
                <a16:creationId xmlns="" xmlns:a16="http://schemas.microsoft.com/office/drawing/2014/main" id="{821C3B47-DE83-443C-A960-F43C66A2C15E}"/>
              </a:ext>
            </a:extLst>
          </p:cNvPr>
          <p:cNvSpPr txBox="1"/>
          <p:nvPr userDrawn="1"/>
        </p:nvSpPr>
        <p:spPr>
          <a:xfrm>
            <a:off x="10974381" y="319480"/>
            <a:ext cx="1060045" cy="380542"/>
          </a:xfrm>
          <a:prstGeom prst="rect">
            <a:avLst/>
          </a:prstGeom>
          <a:noFill/>
        </p:spPr>
        <p:txBody>
          <a:bodyPr wrap="square" rtlCol="0">
            <a:spAutoFit/>
          </a:bodyPr>
          <a:lstStyle/>
          <a:p>
            <a:r>
              <a:rPr lang="es-ES" dirty="0">
                <a:solidFill>
                  <a:schemeClr val="bg2">
                    <a:lumMod val="75000"/>
                  </a:schemeClr>
                </a:solidFill>
                <a:latin typeface="Avenir Next" panose="020B0503020202020204" pitchFamily="34" charset="0"/>
              </a:rPr>
              <a:t>BCT</a:t>
            </a:r>
            <a:endParaRPr lang="es-CO" dirty="0">
              <a:solidFill>
                <a:schemeClr val="bg2">
                  <a:lumMod val="75000"/>
                </a:schemeClr>
              </a:solidFill>
              <a:latin typeface="Avenir Next" panose="020B0503020202020204" pitchFamily="34" charset="0"/>
            </a:endParaRPr>
          </a:p>
        </p:txBody>
      </p:sp>
      <p:pic>
        <p:nvPicPr>
          <p:cNvPr id="22" name="Gráfico 21">
            <a:extLst>
              <a:ext uri="{FF2B5EF4-FFF2-40B4-BE49-F238E27FC236}">
                <a16:creationId xmlns="" xmlns:a16="http://schemas.microsoft.com/office/drawing/2014/main" id="{ADE413DD-70D9-45FD-A71B-AFCD23D3F6F5}"/>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97329" y="6092200"/>
            <a:ext cx="1012333" cy="1073073"/>
          </a:xfrm>
          <a:prstGeom prst="rect">
            <a:avLst/>
          </a:prstGeom>
        </p:spPr>
      </p:pic>
      <p:pic>
        <p:nvPicPr>
          <p:cNvPr id="10" name="Imagen 9" descr="En blanco y negro&#10;&#10;Descripción generada automáticamente con confianza baja">
            <a:extLst>
              <a:ext uri="{FF2B5EF4-FFF2-40B4-BE49-F238E27FC236}">
                <a16:creationId xmlns="" xmlns:a16="http://schemas.microsoft.com/office/drawing/2014/main" id="{7BCCA543-5E9F-4956-BDA5-DAE65C118F3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3593" b="11078"/>
          <a:stretch/>
        </p:blipFill>
        <p:spPr>
          <a:xfrm>
            <a:off x="8615" y="0"/>
            <a:ext cx="12058657" cy="6858000"/>
          </a:xfrm>
          <a:prstGeom prst="rect">
            <a:avLst/>
          </a:prstGeom>
        </p:spPr>
      </p:pic>
      <p:sp>
        <p:nvSpPr>
          <p:cNvPr id="11" name="Marcador de texto 2">
            <a:extLst>
              <a:ext uri="{FF2B5EF4-FFF2-40B4-BE49-F238E27FC236}">
                <a16:creationId xmlns="" xmlns:a16="http://schemas.microsoft.com/office/drawing/2014/main" id="{19C51EE3-C9CD-4480-9705-06AF97CE88D9}"/>
              </a:ext>
            </a:extLst>
          </p:cNvPr>
          <p:cNvSpPr>
            <a:spLocks noGrp="1"/>
          </p:cNvSpPr>
          <p:nvPr>
            <p:ph type="body" sz="quarter" idx="13" hasCustomPrompt="1"/>
          </p:nvPr>
        </p:nvSpPr>
        <p:spPr>
          <a:xfrm>
            <a:off x="3768970" y="4146990"/>
            <a:ext cx="7706405" cy="595766"/>
          </a:xfrm>
        </p:spPr>
        <p:txBody>
          <a:bodyPr>
            <a:noAutofit/>
          </a:bodyPr>
          <a:lstStyle>
            <a:lvl1pPr marL="0" indent="0" algn="ctr">
              <a:buNone/>
              <a:defRPr sz="4000" b="1">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TÍTULOS MAY- ROBOTO 40</a:t>
            </a:r>
            <a:endParaRPr lang="es-CO" dirty="0"/>
          </a:p>
        </p:txBody>
      </p:sp>
      <p:sp>
        <p:nvSpPr>
          <p:cNvPr id="13" name="Marcador de texto 7">
            <a:extLst>
              <a:ext uri="{FF2B5EF4-FFF2-40B4-BE49-F238E27FC236}">
                <a16:creationId xmlns="" xmlns:a16="http://schemas.microsoft.com/office/drawing/2014/main" id="{5022ECC1-0FB0-4ED0-B96E-E3872D81522E}"/>
              </a:ext>
            </a:extLst>
          </p:cNvPr>
          <p:cNvSpPr>
            <a:spLocks noGrp="1"/>
          </p:cNvSpPr>
          <p:nvPr>
            <p:ph type="body" sz="quarter" idx="14" hasCustomPrompt="1"/>
          </p:nvPr>
        </p:nvSpPr>
        <p:spPr>
          <a:xfrm>
            <a:off x="3777584" y="4918419"/>
            <a:ext cx="7706405" cy="849996"/>
          </a:xfrm>
        </p:spPr>
        <p:txBody>
          <a:bodyPr>
            <a:normAutofit/>
          </a:bodyPr>
          <a:lstStyle>
            <a:lvl1pPr marL="0" indent="0" algn="ctr">
              <a:buNone/>
              <a:defRPr sz="180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8" name="Imagen 7" descr="Dibujo con letras blancas&#10;&#10;Descripción generada automáticamente con confianza media">
            <a:extLst>
              <a:ext uri="{FF2B5EF4-FFF2-40B4-BE49-F238E27FC236}">
                <a16:creationId xmlns="" xmlns:a16="http://schemas.microsoft.com/office/drawing/2014/main" id="{C0958986-7BFE-4B8F-A65D-F1BD29FEF3B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pic>
        <p:nvPicPr>
          <p:cNvPr id="12" name="Gráfico 11">
            <a:extLst>
              <a:ext uri="{FF2B5EF4-FFF2-40B4-BE49-F238E27FC236}">
                <a16:creationId xmlns="" xmlns:a16="http://schemas.microsoft.com/office/drawing/2014/main" id="{0BC76B9B-A666-45F1-AB4A-4F1D46827E3F}"/>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252186" y="6092200"/>
            <a:ext cx="1012333" cy="1073073"/>
          </a:xfrm>
          <a:prstGeom prst="rect">
            <a:avLst/>
          </a:prstGeom>
        </p:spPr>
      </p:pic>
    </p:spTree>
    <p:extLst>
      <p:ext uri="{BB962C8B-B14F-4D97-AF65-F5344CB8AC3E}">
        <p14:creationId xmlns:p14="http://schemas.microsoft.com/office/powerpoint/2010/main" val="10615600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5">
    <p:spTree>
      <p:nvGrpSpPr>
        <p:cNvPr id="1" name=""/>
        <p:cNvGrpSpPr/>
        <p:nvPr/>
      </p:nvGrpSpPr>
      <p:grpSpPr>
        <a:xfrm>
          <a:off x="0" y="0"/>
          <a:ext cx="0" cy="0"/>
          <a:chOff x="0" y="0"/>
          <a:chExt cx="0" cy="0"/>
        </a:xfrm>
      </p:grpSpPr>
      <p:sp>
        <p:nvSpPr>
          <p:cNvPr id="7" name="Marcador de texto 2">
            <a:extLst>
              <a:ext uri="{FF2B5EF4-FFF2-40B4-BE49-F238E27FC236}">
                <a16:creationId xmlns="" xmlns:a16="http://schemas.microsoft.com/office/drawing/2014/main" id="{B53783A8-AB83-4B89-A24F-5770EAB154F2}"/>
              </a:ext>
            </a:extLst>
          </p:cNvPr>
          <p:cNvSpPr>
            <a:spLocks noGrp="1"/>
          </p:cNvSpPr>
          <p:nvPr>
            <p:ph type="body" sz="quarter" idx="13" hasCustomPrompt="1"/>
          </p:nvPr>
        </p:nvSpPr>
        <p:spPr>
          <a:xfrm>
            <a:off x="8416258" y="4849956"/>
            <a:ext cx="3412886" cy="595766"/>
          </a:xfrm>
        </p:spPr>
        <p:txBody>
          <a:bodyPr>
            <a:normAutofit/>
          </a:bodyPr>
          <a:lstStyle>
            <a:lvl1pPr marL="0" indent="0">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MAY. ROBOTO 30</a:t>
            </a:r>
            <a:endParaRPr lang="es-CO" dirty="0"/>
          </a:p>
        </p:txBody>
      </p:sp>
      <p:sp>
        <p:nvSpPr>
          <p:cNvPr id="9" name="Marcador de texto 7">
            <a:extLst>
              <a:ext uri="{FF2B5EF4-FFF2-40B4-BE49-F238E27FC236}">
                <a16:creationId xmlns="" xmlns:a16="http://schemas.microsoft.com/office/drawing/2014/main" id="{9EEA2050-1C23-4469-8F87-D0739F4D9375}"/>
              </a:ext>
            </a:extLst>
          </p:cNvPr>
          <p:cNvSpPr>
            <a:spLocks noGrp="1"/>
          </p:cNvSpPr>
          <p:nvPr>
            <p:ph type="body" sz="quarter" idx="15" hasCustomPrompt="1"/>
          </p:nvPr>
        </p:nvSpPr>
        <p:spPr>
          <a:xfrm>
            <a:off x="8416258" y="5764756"/>
            <a:ext cx="6342062" cy="3875088"/>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17" name="Gráfico 16">
            <a:extLst>
              <a:ext uri="{FF2B5EF4-FFF2-40B4-BE49-F238E27FC236}">
                <a16:creationId xmlns="" xmlns:a16="http://schemas.microsoft.com/office/drawing/2014/main" id="{FBBA45B0-C4A0-43CC-ADC9-7D72ACAA8FD7}"/>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112294" y="-745804"/>
            <a:ext cx="1716850" cy="1819861"/>
          </a:xfrm>
          <a:prstGeom prst="rect">
            <a:avLst/>
          </a:prstGeom>
        </p:spPr>
      </p:pic>
      <p:pic>
        <p:nvPicPr>
          <p:cNvPr id="19" name="Gráfico 18">
            <a:extLst>
              <a:ext uri="{FF2B5EF4-FFF2-40B4-BE49-F238E27FC236}">
                <a16:creationId xmlns="" xmlns:a16="http://schemas.microsoft.com/office/drawing/2014/main" id="{3C06375E-06E7-4733-8DBE-0628F995DD2D}"/>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66700" y="6222828"/>
            <a:ext cx="1012333" cy="1073073"/>
          </a:xfrm>
          <a:prstGeom prst="rect">
            <a:avLst/>
          </a:prstGeom>
        </p:spPr>
      </p:pic>
      <p:pic>
        <p:nvPicPr>
          <p:cNvPr id="3" name="Gráfico 2">
            <a:extLst>
              <a:ext uri="{FF2B5EF4-FFF2-40B4-BE49-F238E27FC236}">
                <a16:creationId xmlns="" xmlns:a16="http://schemas.microsoft.com/office/drawing/2014/main" id="{73CF5E82-D7B7-4889-AA27-6D84C8FCE02D}"/>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3318365" y="872786"/>
            <a:ext cx="5350042" cy="5350042"/>
          </a:xfrm>
          <a:prstGeom prst="rect">
            <a:avLst/>
          </a:prstGeom>
        </p:spPr>
      </p:pic>
      <p:sp>
        <p:nvSpPr>
          <p:cNvPr id="10" name="CuadroTexto 9">
            <a:extLst>
              <a:ext uri="{FF2B5EF4-FFF2-40B4-BE49-F238E27FC236}">
                <a16:creationId xmlns="" xmlns:a16="http://schemas.microsoft.com/office/drawing/2014/main" id="{CBD36A45-3BE8-417E-9F00-176A0F72C7E0}"/>
              </a:ext>
            </a:extLst>
          </p:cNvPr>
          <p:cNvSpPr txBox="1"/>
          <p:nvPr userDrawn="1"/>
        </p:nvSpPr>
        <p:spPr>
          <a:xfrm>
            <a:off x="4578865" y="3133180"/>
            <a:ext cx="3207657" cy="1200329"/>
          </a:xfrm>
          <a:prstGeom prst="rect">
            <a:avLst/>
          </a:prstGeom>
          <a:noFill/>
        </p:spPr>
        <p:txBody>
          <a:bodyPr wrap="square" rtlCol="0">
            <a:spAutoFit/>
          </a:bodyPr>
          <a:lstStyle/>
          <a:p>
            <a:r>
              <a:rPr lang="es-ES" i="1" dirty="0">
                <a:latin typeface="Arial "/>
              </a:rPr>
              <a:t>(Elegir una imagen redonda de la biblioteca de imágenes definidas y ubicarla sobre este recurso)</a:t>
            </a:r>
            <a:endParaRPr lang="es-CO" i="1" dirty="0">
              <a:latin typeface="Arial "/>
            </a:endParaRPr>
          </a:p>
        </p:txBody>
      </p:sp>
    </p:spTree>
    <p:extLst>
      <p:ext uri="{BB962C8B-B14F-4D97-AF65-F5344CB8AC3E}">
        <p14:creationId xmlns:p14="http://schemas.microsoft.com/office/powerpoint/2010/main" val="383222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7">
    <p:spTree>
      <p:nvGrpSpPr>
        <p:cNvPr id="1" name=""/>
        <p:cNvGrpSpPr/>
        <p:nvPr/>
      </p:nvGrpSpPr>
      <p:grpSpPr>
        <a:xfrm>
          <a:off x="0" y="0"/>
          <a:ext cx="0" cy="0"/>
          <a:chOff x="0" y="0"/>
          <a:chExt cx="0" cy="0"/>
        </a:xfrm>
      </p:grpSpPr>
      <p:sp>
        <p:nvSpPr>
          <p:cNvPr id="6" name="Rectángulo 5">
            <a:extLst>
              <a:ext uri="{FF2B5EF4-FFF2-40B4-BE49-F238E27FC236}">
                <a16:creationId xmlns="" xmlns:a16="http://schemas.microsoft.com/office/drawing/2014/main" id="{BB079226-D84F-4CAB-BB52-A84D0A92F859}"/>
              </a:ext>
            </a:extLst>
          </p:cNvPr>
          <p:cNvSpPr/>
          <p:nvPr userDrawn="1"/>
        </p:nvSpPr>
        <p:spPr>
          <a:xfrm>
            <a:off x="7507930" y="0"/>
            <a:ext cx="468406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Marcador de texto 2">
            <a:extLst>
              <a:ext uri="{FF2B5EF4-FFF2-40B4-BE49-F238E27FC236}">
                <a16:creationId xmlns="" xmlns:a16="http://schemas.microsoft.com/office/drawing/2014/main" id="{40ADF373-BA4B-4ACC-9737-EB775B8EF13B}"/>
              </a:ext>
            </a:extLst>
          </p:cNvPr>
          <p:cNvSpPr>
            <a:spLocks noGrp="1"/>
          </p:cNvSpPr>
          <p:nvPr>
            <p:ph type="body" sz="quarter" idx="13" hasCustomPrompt="1"/>
          </p:nvPr>
        </p:nvSpPr>
        <p:spPr>
          <a:xfrm>
            <a:off x="7907338" y="2255387"/>
            <a:ext cx="3979862" cy="595766"/>
          </a:xfrm>
        </p:spPr>
        <p:txBody>
          <a:bodyPr>
            <a:normAutofit/>
          </a:bodyPr>
          <a:lstStyle>
            <a:lvl1pPr marL="0" indent="0">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MAY. ROBOTO 30</a:t>
            </a:r>
            <a:endParaRPr lang="es-CO" dirty="0"/>
          </a:p>
        </p:txBody>
      </p:sp>
      <p:sp>
        <p:nvSpPr>
          <p:cNvPr id="8" name="Marcador de texto 7">
            <a:extLst>
              <a:ext uri="{FF2B5EF4-FFF2-40B4-BE49-F238E27FC236}">
                <a16:creationId xmlns="" xmlns:a16="http://schemas.microsoft.com/office/drawing/2014/main" id="{DE70B7DA-6C88-43B6-B69D-EA7BB0A313F4}"/>
              </a:ext>
            </a:extLst>
          </p:cNvPr>
          <p:cNvSpPr>
            <a:spLocks noGrp="1"/>
          </p:cNvSpPr>
          <p:nvPr>
            <p:ph type="body" sz="quarter" idx="14" hasCustomPrompt="1"/>
          </p:nvPr>
        </p:nvSpPr>
        <p:spPr>
          <a:xfrm>
            <a:off x="7907338" y="3155498"/>
            <a:ext cx="3979862" cy="3100923"/>
          </a:xfrm>
        </p:spPr>
        <p:txBody>
          <a:bodyPr>
            <a:normAutofit/>
          </a:bodyPr>
          <a:lstStyle>
            <a:lvl1pPr marL="0" indent="0">
              <a:buNone/>
              <a:defRPr sz="180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
        <p:nvSpPr>
          <p:cNvPr id="4" name="Marcador de posición de imagen 3">
            <a:extLst>
              <a:ext uri="{FF2B5EF4-FFF2-40B4-BE49-F238E27FC236}">
                <a16:creationId xmlns="" xmlns:a16="http://schemas.microsoft.com/office/drawing/2014/main" id="{BE447E9F-B9B8-4ADE-A338-DF46BE5942CD}"/>
              </a:ext>
            </a:extLst>
          </p:cNvPr>
          <p:cNvSpPr>
            <a:spLocks noGrp="1"/>
          </p:cNvSpPr>
          <p:nvPr>
            <p:ph type="pic" sz="quarter" idx="16"/>
          </p:nvPr>
        </p:nvSpPr>
        <p:spPr>
          <a:xfrm>
            <a:off x="803108" y="1512458"/>
            <a:ext cx="5676900" cy="4152900"/>
          </a:xfrm>
        </p:spPr>
        <p:txBody>
          <a:bodyPr/>
          <a:lstStyle/>
          <a:p>
            <a:endParaRPr lang="es-CO"/>
          </a:p>
        </p:txBody>
      </p:sp>
      <p:pic>
        <p:nvPicPr>
          <p:cNvPr id="10" name="Gráfico 9">
            <a:extLst>
              <a:ext uri="{FF2B5EF4-FFF2-40B4-BE49-F238E27FC236}">
                <a16:creationId xmlns="" xmlns:a16="http://schemas.microsoft.com/office/drawing/2014/main" id="{A1D1DD0D-5A3E-4481-833E-70A4D87619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459151" y="-600661"/>
            <a:ext cx="1716850" cy="1819861"/>
          </a:xfrm>
          <a:prstGeom prst="rect">
            <a:avLst/>
          </a:prstGeom>
        </p:spPr>
      </p:pic>
      <p:sp>
        <p:nvSpPr>
          <p:cNvPr id="11" name="CuadroTexto 10">
            <a:extLst>
              <a:ext uri="{FF2B5EF4-FFF2-40B4-BE49-F238E27FC236}">
                <a16:creationId xmlns="" xmlns:a16="http://schemas.microsoft.com/office/drawing/2014/main" id="{C52C8988-A7F1-4C2E-8CE6-C56D625ED56D}"/>
              </a:ext>
            </a:extLst>
          </p:cNvPr>
          <p:cNvSpPr txBox="1"/>
          <p:nvPr userDrawn="1"/>
        </p:nvSpPr>
        <p:spPr>
          <a:xfrm>
            <a:off x="10885714" y="323784"/>
            <a:ext cx="3352800" cy="369332"/>
          </a:xfrm>
          <a:prstGeom prst="rect">
            <a:avLst/>
          </a:prstGeom>
          <a:noFill/>
        </p:spPr>
        <p:txBody>
          <a:bodyPr wrap="square" rtlCol="0">
            <a:spAutoFit/>
          </a:bodyPr>
          <a:lstStyle/>
          <a:p>
            <a:r>
              <a:rPr lang="es-ES" dirty="0">
                <a:solidFill>
                  <a:schemeClr val="bg2">
                    <a:lumMod val="75000"/>
                  </a:schemeClr>
                </a:solidFill>
                <a:latin typeface="Avenir Next" panose="020B0503020202020204" pitchFamily="34" charset="0"/>
              </a:rPr>
              <a:t>BCT</a:t>
            </a:r>
            <a:endParaRPr lang="es-CO" dirty="0">
              <a:solidFill>
                <a:schemeClr val="bg2">
                  <a:lumMod val="75000"/>
                </a:schemeClr>
              </a:solidFill>
              <a:latin typeface="Avenir Next" panose="020B0503020202020204" pitchFamily="34" charset="0"/>
            </a:endParaRPr>
          </a:p>
        </p:txBody>
      </p:sp>
    </p:spTree>
    <p:extLst>
      <p:ext uri="{BB962C8B-B14F-4D97-AF65-F5344CB8AC3E}">
        <p14:creationId xmlns:p14="http://schemas.microsoft.com/office/powerpoint/2010/main" val="2405639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9">
    <p:spTree>
      <p:nvGrpSpPr>
        <p:cNvPr id="1" name=""/>
        <p:cNvGrpSpPr/>
        <p:nvPr/>
      </p:nvGrpSpPr>
      <p:grpSpPr>
        <a:xfrm>
          <a:off x="0" y="0"/>
          <a:ext cx="0" cy="0"/>
          <a:chOff x="0" y="0"/>
          <a:chExt cx="0" cy="0"/>
        </a:xfrm>
      </p:grpSpPr>
      <p:sp>
        <p:nvSpPr>
          <p:cNvPr id="2" name="Rectángulo 1">
            <a:extLst>
              <a:ext uri="{FF2B5EF4-FFF2-40B4-BE49-F238E27FC236}">
                <a16:creationId xmlns="" xmlns:a16="http://schemas.microsoft.com/office/drawing/2014/main" id="{2ED5787B-8DE5-4C59-925E-3D4B36D18EF2}"/>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texto 7">
            <a:extLst>
              <a:ext uri="{FF2B5EF4-FFF2-40B4-BE49-F238E27FC236}">
                <a16:creationId xmlns="" xmlns:a16="http://schemas.microsoft.com/office/drawing/2014/main" id="{9EEA2050-1C23-4469-8F87-D0739F4D9375}"/>
              </a:ext>
            </a:extLst>
          </p:cNvPr>
          <p:cNvSpPr>
            <a:spLocks noGrp="1"/>
          </p:cNvSpPr>
          <p:nvPr>
            <p:ph type="body" sz="quarter" idx="15" hasCustomPrompt="1"/>
          </p:nvPr>
        </p:nvSpPr>
        <p:spPr>
          <a:xfrm>
            <a:off x="6405771" y="3808591"/>
            <a:ext cx="5089633" cy="2816798"/>
          </a:xfrm>
        </p:spPr>
        <p:txBody>
          <a:bodyPr>
            <a:normAutofit/>
          </a:bodyPr>
          <a:lstStyle>
            <a:lvl1pPr marL="0" indent="0">
              <a:buNone/>
              <a:defRPr sz="180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a:t>
            </a:r>
            <a:r>
              <a:rPr lang="es-ES" dirty="0" err="1"/>
              <a:t>Roboto</a:t>
            </a:r>
            <a:r>
              <a:rPr lang="es-ES" dirty="0"/>
              <a:t>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17" name="Gráfico 16">
            <a:extLst>
              <a:ext uri="{FF2B5EF4-FFF2-40B4-BE49-F238E27FC236}">
                <a16:creationId xmlns="" xmlns:a16="http://schemas.microsoft.com/office/drawing/2014/main" id="{FBBA45B0-C4A0-43CC-ADC9-7D72ACAA8FD7}"/>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112294" y="-745804"/>
            <a:ext cx="1716850" cy="1819861"/>
          </a:xfrm>
          <a:prstGeom prst="rect">
            <a:avLst/>
          </a:prstGeom>
        </p:spPr>
      </p:pic>
      <p:pic>
        <p:nvPicPr>
          <p:cNvPr id="19" name="Gráfico 18">
            <a:extLst>
              <a:ext uri="{FF2B5EF4-FFF2-40B4-BE49-F238E27FC236}">
                <a16:creationId xmlns="" xmlns:a16="http://schemas.microsoft.com/office/drawing/2014/main" id="{3C06375E-06E7-4733-8DBE-0628F995DD2D}"/>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66700" y="6222828"/>
            <a:ext cx="1012333" cy="1073073"/>
          </a:xfrm>
          <a:prstGeom prst="rect">
            <a:avLst/>
          </a:prstGeom>
        </p:spPr>
      </p:pic>
      <p:pic>
        <p:nvPicPr>
          <p:cNvPr id="11" name="Gráfico 10">
            <a:extLst>
              <a:ext uri="{FF2B5EF4-FFF2-40B4-BE49-F238E27FC236}">
                <a16:creationId xmlns="" xmlns:a16="http://schemas.microsoft.com/office/drawing/2014/main" id="{309223D9-D3C4-414A-AF48-F9A75F498405}"/>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696596" y="827458"/>
            <a:ext cx="5350042" cy="5350042"/>
          </a:xfrm>
          <a:prstGeom prst="rect">
            <a:avLst/>
          </a:prstGeom>
        </p:spPr>
      </p:pic>
      <p:sp>
        <p:nvSpPr>
          <p:cNvPr id="10" name="Marcador de texto 2">
            <a:extLst>
              <a:ext uri="{FF2B5EF4-FFF2-40B4-BE49-F238E27FC236}">
                <a16:creationId xmlns="" xmlns:a16="http://schemas.microsoft.com/office/drawing/2014/main" id="{F7644AD1-69CB-4769-98A0-FC530965BEEC}"/>
              </a:ext>
            </a:extLst>
          </p:cNvPr>
          <p:cNvSpPr>
            <a:spLocks noGrp="1"/>
          </p:cNvSpPr>
          <p:nvPr>
            <p:ph type="body" sz="quarter" idx="13" hasCustomPrompt="1"/>
          </p:nvPr>
        </p:nvSpPr>
        <p:spPr>
          <a:xfrm>
            <a:off x="6405771" y="2481039"/>
            <a:ext cx="5089633" cy="595766"/>
          </a:xfrm>
        </p:spPr>
        <p:txBody>
          <a:bodyPr>
            <a:normAutofit/>
          </a:bodyPr>
          <a:lstStyle>
            <a:lvl1pPr marL="0" indent="0">
              <a:buNone/>
              <a:defRPr sz="3000" b="0">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TÍTULOS DOBLES MAY.</a:t>
            </a:r>
            <a:endParaRPr lang="es-CO" dirty="0"/>
          </a:p>
        </p:txBody>
      </p:sp>
      <p:sp>
        <p:nvSpPr>
          <p:cNvPr id="12" name="Marcador de texto 2">
            <a:extLst>
              <a:ext uri="{FF2B5EF4-FFF2-40B4-BE49-F238E27FC236}">
                <a16:creationId xmlns="" xmlns:a16="http://schemas.microsoft.com/office/drawing/2014/main" id="{293D256A-57CE-4067-B182-4B4BB4349AAA}"/>
              </a:ext>
            </a:extLst>
          </p:cNvPr>
          <p:cNvSpPr>
            <a:spLocks noGrp="1"/>
          </p:cNvSpPr>
          <p:nvPr>
            <p:ph type="body" sz="quarter" idx="16" hasCustomPrompt="1"/>
          </p:nvPr>
        </p:nvSpPr>
        <p:spPr>
          <a:xfrm>
            <a:off x="6405771" y="2846932"/>
            <a:ext cx="5089633" cy="595766"/>
          </a:xfrm>
        </p:spPr>
        <p:txBody>
          <a:bodyPr>
            <a:normAutofit/>
          </a:bodyPr>
          <a:lstStyle>
            <a:lvl1pPr marL="0" indent="0">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sp>
        <p:nvSpPr>
          <p:cNvPr id="13" name="CuadroTexto 12">
            <a:extLst>
              <a:ext uri="{FF2B5EF4-FFF2-40B4-BE49-F238E27FC236}">
                <a16:creationId xmlns="" xmlns:a16="http://schemas.microsoft.com/office/drawing/2014/main" id="{66D55F59-25C0-4449-BB6E-233992A1C4C6}"/>
              </a:ext>
            </a:extLst>
          </p:cNvPr>
          <p:cNvSpPr txBox="1"/>
          <p:nvPr userDrawn="1"/>
        </p:nvSpPr>
        <p:spPr>
          <a:xfrm>
            <a:off x="1767788" y="3127264"/>
            <a:ext cx="3207657" cy="1200329"/>
          </a:xfrm>
          <a:prstGeom prst="rect">
            <a:avLst/>
          </a:prstGeom>
          <a:noFill/>
        </p:spPr>
        <p:txBody>
          <a:bodyPr wrap="square" rtlCol="0">
            <a:spAutoFit/>
          </a:bodyPr>
          <a:lstStyle/>
          <a:p>
            <a:r>
              <a:rPr lang="es-ES" i="1" dirty="0">
                <a:solidFill>
                  <a:schemeClr val="bg1"/>
                </a:solidFill>
                <a:latin typeface="Arial "/>
              </a:rPr>
              <a:t>(Elegir una imagen redonda de la biblioteca de imágenes definidas y ubicarla sobre este recurso)</a:t>
            </a:r>
            <a:endParaRPr lang="es-CO" i="1" dirty="0">
              <a:solidFill>
                <a:schemeClr val="bg1"/>
              </a:solidFill>
              <a:latin typeface="Arial "/>
            </a:endParaRPr>
          </a:p>
        </p:txBody>
      </p:sp>
    </p:spTree>
    <p:extLst>
      <p:ext uri="{BB962C8B-B14F-4D97-AF65-F5344CB8AC3E}">
        <p14:creationId xmlns:p14="http://schemas.microsoft.com/office/powerpoint/2010/main" val="2696832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8">
    <p:spTree>
      <p:nvGrpSpPr>
        <p:cNvPr id="1" name=""/>
        <p:cNvGrpSpPr/>
        <p:nvPr/>
      </p:nvGrpSpPr>
      <p:grpSpPr>
        <a:xfrm>
          <a:off x="0" y="0"/>
          <a:ext cx="0" cy="0"/>
          <a:chOff x="0" y="0"/>
          <a:chExt cx="0" cy="0"/>
        </a:xfrm>
      </p:grpSpPr>
      <p:sp>
        <p:nvSpPr>
          <p:cNvPr id="3" name="Marcador de texto 2">
            <a:extLst>
              <a:ext uri="{FF2B5EF4-FFF2-40B4-BE49-F238E27FC236}">
                <a16:creationId xmlns="" xmlns:a16="http://schemas.microsoft.com/office/drawing/2014/main" id="{40ADF373-BA4B-4ACC-9737-EB775B8EF13B}"/>
              </a:ext>
            </a:extLst>
          </p:cNvPr>
          <p:cNvSpPr>
            <a:spLocks noGrp="1"/>
          </p:cNvSpPr>
          <p:nvPr>
            <p:ph type="body" sz="quarter" idx="13" hasCustomPrompt="1"/>
          </p:nvPr>
        </p:nvSpPr>
        <p:spPr>
          <a:xfrm>
            <a:off x="668338" y="936222"/>
            <a:ext cx="5618162" cy="595766"/>
          </a:xfrm>
        </p:spPr>
        <p:txBody>
          <a:bodyPr>
            <a:normAutofit/>
          </a:bodyPr>
          <a:lstStyle>
            <a:lvl1pPr marL="0" indent="0">
              <a:buNone/>
              <a:defRPr sz="3000" b="0">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TÍTULOS DOBLES MAY.</a:t>
            </a:r>
            <a:endParaRPr lang="es-CO" dirty="0"/>
          </a:p>
        </p:txBody>
      </p:sp>
      <p:sp>
        <p:nvSpPr>
          <p:cNvPr id="8" name="Marcador de texto 7">
            <a:extLst>
              <a:ext uri="{FF2B5EF4-FFF2-40B4-BE49-F238E27FC236}">
                <a16:creationId xmlns="" xmlns:a16="http://schemas.microsoft.com/office/drawing/2014/main" id="{DE70B7DA-6C88-43B6-B69D-EA7BB0A313F4}"/>
              </a:ext>
            </a:extLst>
          </p:cNvPr>
          <p:cNvSpPr>
            <a:spLocks noGrp="1"/>
          </p:cNvSpPr>
          <p:nvPr>
            <p:ph type="body" sz="quarter" idx="14" hasCustomPrompt="1"/>
          </p:nvPr>
        </p:nvSpPr>
        <p:spPr>
          <a:xfrm>
            <a:off x="668338" y="2263774"/>
            <a:ext cx="5618162" cy="4377657"/>
          </a:xfrm>
        </p:spPr>
        <p:txBody>
          <a:bodyPr>
            <a:normAutofit/>
          </a:bodyPr>
          <a:lstStyle>
            <a:lvl1pPr marL="0" indent="0">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a:t>
            </a:r>
            <a:r>
              <a:rPr lang="es-ES" dirty="0" err="1"/>
              <a:t>Roboto</a:t>
            </a:r>
            <a:r>
              <a:rPr lang="es-ES" dirty="0"/>
              <a:t>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
        <p:nvSpPr>
          <p:cNvPr id="6" name="Marcador de texto 2">
            <a:extLst>
              <a:ext uri="{FF2B5EF4-FFF2-40B4-BE49-F238E27FC236}">
                <a16:creationId xmlns="" xmlns:a16="http://schemas.microsoft.com/office/drawing/2014/main" id="{B16B34DB-029A-451B-BA12-16ACC781BA3E}"/>
              </a:ext>
            </a:extLst>
          </p:cNvPr>
          <p:cNvSpPr>
            <a:spLocks noGrp="1"/>
          </p:cNvSpPr>
          <p:nvPr>
            <p:ph type="body" sz="quarter" idx="15" hasCustomPrompt="1"/>
          </p:nvPr>
        </p:nvSpPr>
        <p:spPr>
          <a:xfrm>
            <a:off x="668338" y="1302115"/>
            <a:ext cx="5618162" cy="595766"/>
          </a:xfrm>
        </p:spPr>
        <p:txBody>
          <a:bodyPr>
            <a:normAutofit/>
          </a:bodyPr>
          <a:lstStyle>
            <a:lvl1pPr marL="0" indent="0">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pic>
        <p:nvPicPr>
          <p:cNvPr id="9" name="Gráfico 8">
            <a:extLst>
              <a:ext uri="{FF2B5EF4-FFF2-40B4-BE49-F238E27FC236}">
                <a16:creationId xmlns="" xmlns:a16="http://schemas.microsoft.com/office/drawing/2014/main" id="{94C57118-5962-40DA-BA59-367736E4864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5400000">
            <a:off x="6462618" y="788821"/>
            <a:ext cx="5350042" cy="5350042"/>
          </a:xfrm>
          <a:prstGeom prst="rect">
            <a:avLst/>
          </a:prstGeom>
        </p:spPr>
      </p:pic>
      <p:sp>
        <p:nvSpPr>
          <p:cNvPr id="2" name="CuadroTexto 1">
            <a:extLst>
              <a:ext uri="{FF2B5EF4-FFF2-40B4-BE49-F238E27FC236}">
                <a16:creationId xmlns="" xmlns:a16="http://schemas.microsoft.com/office/drawing/2014/main" id="{070CFA58-121C-420B-95F7-48018978F97F}"/>
              </a:ext>
            </a:extLst>
          </p:cNvPr>
          <p:cNvSpPr txBox="1"/>
          <p:nvPr userDrawn="1"/>
        </p:nvSpPr>
        <p:spPr>
          <a:xfrm>
            <a:off x="7566248" y="3029565"/>
            <a:ext cx="3207657" cy="1200329"/>
          </a:xfrm>
          <a:prstGeom prst="rect">
            <a:avLst/>
          </a:prstGeom>
          <a:noFill/>
        </p:spPr>
        <p:txBody>
          <a:bodyPr wrap="square" rtlCol="0">
            <a:spAutoFit/>
          </a:bodyPr>
          <a:lstStyle/>
          <a:p>
            <a:r>
              <a:rPr lang="es-ES" i="1" dirty="0">
                <a:latin typeface="Roboto" pitchFamily="2" charset="0"/>
                <a:ea typeface="Roboto" pitchFamily="2" charset="0"/>
              </a:rPr>
              <a:t>(Elegir una imagen redonda de la biblioteca de imágenes definidas y ubicarla sobre este recurso)</a:t>
            </a:r>
            <a:endParaRPr lang="es-CO" i="1" dirty="0">
              <a:latin typeface="Roboto" pitchFamily="2" charset="0"/>
              <a:ea typeface="Roboto" pitchFamily="2" charset="0"/>
            </a:endParaRPr>
          </a:p>
        </p:txBody>
      </p:sp>
    </p:spTree>
    <p:extLst>
      <p:ext uri="{BB962C8B-B14F-4D97-AF65-F5344CB8AC3E}">
        <p14:creationId xmlns:p14="http://schemas.microsoft.com/office/powerpoint/2010/main" val="785130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SLIDE-6">
    <p:spTree>
      <p:nvGrpSpPr>
        <p:cNvPr id="1" name=""/>
        <p:cNvGrpSpPr/>
        <p:nvPr/>
      </p:nvGrpSpPr>
      <p:grpSpPr>
        <a:xfrm>
          <a:off x="0" y="0"/>
          <a:ext cx="0" cy="0"/>
          <a:chOff x="0" y="0"/>
          <a:chExt cx="0" cy="0"/>
        </a:xfrm>
      </p:grpSpPr>
      <p:pic>
        <p:nvPicPr>
          <p:cNvPr id="9" name="Imagen 8" descr="Una silla de madera&#10;&#10;Descripción generada automáticamente">
            <a:extLst>
              <a:ext uri="{FF2B5EF4-FFF2-40B4-BE49-F238E27FC236}">
                <a16:creationId xmlns="" xmlns:a16="http://schemas.microsoft.com/office/drawing/2014/main" id="{C1F3CBC9-ACA9-44C6-BEA1-2BE0175B46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0912" y="0"/>
            <a:ext cx="4578104" cy="6858000"/>
          </a:xfrm>
          <a:prstGeom prst="rect">
            <a:avLst/>
          </a:prstGeom>
        </p:spPr>
      </p:pic>
      <p:sp>
        <p:nvSpPr>
          <p:cNvPr id="10" name="Rectángulo 9">
            <a:extLst>
              <a:ext uri="{FF2B5EF4-FFF2-40B4-BE49-F238E27FC236}">
                <a16:creationId xmlns="" xmlns:a16="http://schemas.microsoft.com/office/drawing/2014/main" id="{20E166EF-433F-4EC7-86DD-62DCA7729E69}"/>
              </a:ext>
            </a:extLst>
          </p:cNvPr>
          <p:cNvSpPr/>
          <p:nvPr userDrawn="1"/>
        </p:nvSpPr>
        <p:spPr>
          <a:xfrm>
            <a:off x="0" y="0"/>
            <a:ext cx="756091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Marcador de texto 2">
            <a:extLst>
              <a:ext uri="{FF2B5EF4-FFF2-40B4-BE49-F238E27FC236}">
                <a16:creationId xmlns="" xmlns:a16="http://schemas.microsoft.com/office/drawing/2014/main" id="{40ADF373-BA4B-4ACC-9737-EB775B8EF13B}"/>
              </a:ext>
            </a:extLst>
          </p:cNvPr>
          <p:cNvSpPr>
            <a:spLocks noGrp="1"/>
          </p:cNvSpPr>
          <p:nvPr>
            <p:ph type="body" sz="quarter" idx="13" hasCustomPrompt="1"/>
          </p:nvPr>
        </p:nvSpPr>
        <p:spPr>
          <a:xfrm>
            <a:off x="668338" y="1363664"/>
            <a:ext cx="6342062" cy="595766"/>
          </a:xfrm>
        </p:spPr>
        <p:txBody>
          <a:bodyPr>
            <a:normAutofit/>
          </a:bodyPr>
          <a:lstStyle>
            <a:lvl1pPr marL="0" indent="0">
              <a:buNone/>
              <a:defRPr sz="3000" b="1">
                <a:solidFill>
                  <a:schemeClr val="bg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MAY. ROBOTO 30</a:t>
            </a:r>
            <a:endParaRPr lang="es-CO" dirty="0"/>
          </a:p>
        </p:txBody>
      </p:sp>
      <p:sp>
        <p:nvSpPr>
          <p:cNvPr id="8" name="Marcador de texto 7">
            <a:extLst>
              <a:ext uri="{FF2B5EF4-FFF2-40B4-BE49-F238E27FC236}">
                <a16:creationId xmlns="" xmlns:a16="http://schemas.microsoft.com/office/drawing/2014/main" id="{DE70B7DA-6C88-43B6-B69D-EA7BB0A313F4}"/>
              </a:ext>
            </a:extLst>
          </p:cNvPr>
          <p:cNvSpPr>
            <a:spLocks noGrp="1"/>
          </p:cNvSpPr>
          <p:nvPr>
            <p:ph type="body" sz="quarter" idx="14" hasCustomPrompt="1"/>
          </p:nvPr>
        </p:nvSpPr>
        <p:spPr>
          <a:xfrm>
            <a:off x="668338" y="2263775"/>
            <a:ext cx="6342062" cy="3875088"/>
          </a:xfrm>
        </p:spPr>
        <p:txBody>
          <a:bodyPr>
            <a:normAutofit/>
          </a:bodyPr>
          <a:lstStyle>
            <a:lvl1pPr marL="0" indent="0">
              <a:buNone/>
              <a:defRPr sz="180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11" name="Gráfico 10">
            <a:extLst>
              <a:ext uri="{FF2B5EF4-FFF2-40B4-BE49-F238E27FC236}">
                <a16:creationId xmlns="" xmlns:a16="http://schemas.microsoft.com/office/drawing/2014/main" id="{6916F6FB-C9E6-40D5-B025-002BEBA18B43}"/>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266700" y="6222828"/>
            <a:ext cx="1012333" cy="1073073"/>
          </a:xfrm>
          <a:prstGeom prst="rect">
            <a:avLst/>
          </a:prstGeom>
        </p:spPr>
      </p:pic>
    </p:spTree>
    <p:extLst>
      <p:ext uri="{BB962C8B-B14F-4D97-AF65-F5344CB8AC3E}">
        <p14:creationId xmlns:p14="http://schemas.microsoft.com/office/powerpoint/2010/main" val="37049345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LIDE-8">
    <p:spTree>
      <p:nvGrpSpPr>
        <p:cNvPr id="1" name=""/>
        <p:cNvGrpSpPr/>
        <p:nvPr/>
      </p:nvGrpSpPr>
      <p:grpSpPr>
        <a:xfrm>
          <a:off x="0" y="0"/>
          <a:ext cx="0" cy="0"/>
          <a:chOff x="0" y="0"/>
          <a:chExt cx="0" cy="0"/>
        </a:xfrm>
      </p:grpSpPr>
      <p:sp>
        <p:nvSpPr>
          <p:cNvPr id="8" name="Marcador de texto 7">
            <a:extLst>
              <a:ext uri="{FF2B5EF4-FFF2-40B4-BE49-F238E27FC236}">
                <a16:creationId xmlns="" xmlns:a16="http://schemas.microsoft.com/office/drawing/2014/main" id="{DE70B7DA-6C88-43B6-B69D-EA7BB0A313F4}"/>
              </a:ext>
            </a:extLst>
          </p:cNvPr>
          <p:cNvSpPr>
            <a:spLocks noGrp="1"/>
          </p:cNvSpPr>
          <p:nvPr>
            <p:ph type="body" sz="quarter" idx="14" hasCustomPrompt="1"/>
          </p:nvPr>
        </p:nvSpPr>
        <p:spPr>
          <a:xfrm>
            <a:off x="971550" y="2982912"/>
            <a:ext cx="10191749" cy="3113088"/>
          </a:xfrm>
        </p:spPr>
        <p:txBody>
          <a:bodyPr>
            <a:normAutofit/>
          </a:bodyPr>
          <a:lstStyle>
            <a:lvl1pPr marL="0" indent="0" algn="ctr">
              <a:buNone/>
              <a:defRPr sz="1800">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6" name="Gráfico 5">
            <a:extLst>
              <a:ext uri="{FF2B5EF4-FFF2-40B4-BE49-F238E27FC236}">
                <a16:creationId xmlns="" xmlns:a16="http://schemas.microsoft.com/office/drawing/2014/main" id="{0DE985CA-2181-4245-A23B-010CE8A59E0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112294" y="-745804"/>
            <a:ext cx="1716850" cy="1819861"/>
          </a:xfrm>
          <a:prstGeom prst="rect">
            <a:avLst/>
          </a:prstGeom>
        </p:spPr>
      </p:pic>
      <p:pic>
        <p:nvPicPr>
          <p:cNvPr id="9" name="Gráfico 8">
            <a:extLst>
              <a:ext uri="{FF2B5EF4-FFF2-40B4-BE49-F238E27FC236}">
                <a16:creationId xmlns="" xmlns:a16="http://schemas.microsoft.com/office/drawing/2014/main" id="{0CBB4C0A-C599-4366-93F8-FF59A2AA67D8}"/>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66700" y="6222828"/>
            <a:ext cx="1012333" cy="1073073"/>
          </a:xfrm>
          <a:prstGeom prst="rect">
            <a:avLst/>
          </a:prstGeom>
        </p:spPr>
      </p:pic>
      <p:sp>
        <p:nvSpPr>
          <p:cNvPr id="7" name="Marcador de texto 2">
            <a:extLst>
              <a:ext uri="{FF2B5EF4-FFF2-40B4-BE49-F238E27FC236}">
                <a16:creationId xmlns="" xmlns:a16="http://schemas.microsoft.com/office/drawing/2014/main" id="{ADFC69FC-03A7-4333-9DA5-4EB40BEA2727}"/>
              </a:ext>
            </a:extLst>
          </p:cNvPr>
          <p:cNvSpPr>
            <a:spLocks noGrp="1"/>
          </p:cNvSpPr>
          <p:nvPr>
            <p:ph type="body" sz="quarter" idx="15" hasCustomPrompt="1"/>
          </p:nvPr>
        </p:nvSpPr>
        <p:spPr>
          <a:xfrm>
            <a:off x="971550" y="1818538"/>
            <a:ext cx="10191749" cy="595766"/>
          </a:xfrm>
        </p:spPr>
        <p:txBody>
          <a:bodyPr>
            <a:normAutofit/>
          </a:bodyPr>
          <a:lstStyle>
            <a:lvl1pPr marL="0" indent="0" algn="ctr">
              <a:buNone/>
              <a:defRPr sz="3000" b="0">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TÍTULOS DOBLES MAY</a:t>
            </a:r>
            <a:endParaRPr lang="es-CO" dirty="0"/>
          </a:p>
        </p:txBody>
      </p:sp>
      <p:sp>
        <p:nvSpPr>
          <p:cNvPr id="10" name="Marcador de texto 2">
            <a:extLst>
              <a:ext uri="{FF2B5EF4-FFF2-40B4-BE49-F238E27FC236}">
                <a16:creationId xmlns="" xmlns:a16="http://schemas.microsoft.com/office/drawing/2014/main" id="{AAD048AD-3AAF-46C6-BC07-53299B87158B}"/>
              </a:ext>
            </a:extLst>
          </p:cNvPr>
          <p:cNvSpPr>
            <a:spLocks noGrp="1"/>
          </p:cNvSpPr>
          <p:nvPr>
            <p:ph type="body" sz="quarter" idx="16" hasCustomPrompt="1"/>
          </p:nvPr>
        </p:nvSpPr>
        <p:spPr>
          <a:xfrm>
            <a:off x="971550" y="2184431"/>
            <a:ext cx="10191749" cy="595766"/>
          </a:xfrm>
        </p:spPr>
        <p:txBody>
          <a:bodyPr>
            <a:normAutofit/>
          </a:bodyPr>
          <a:lstStyle>
            <a:lvl1pPr marL="0" indent="0" algn="ctr">
              <a:buNone/>
              <a:defRPr sz="3000" b="1">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pic>
        <p:nvPicPr>
          <p:cNvPr id="11" name="Gráfico 10">
            <a:extLst>
              <a:ext uri="{FF2B5EF4-FFF2-40B4-BE49-F238E27FC236}">
                <a16:creationId xmlns="" xmlns:a16="http://schemas.microsoft.com/office/drawing/2014/main" id="{4081F402-83A4-41A2-B4FF-8493D2596F46}"/>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11344939" y="4180115"/>
            <a:ext cx="138381" cy="2295749"/>
          </a:xfrm>
          <a:prstGeom prst="rect">
            <a:avLst/>
          </a:prstGeom>
        </p:spPr>
      </p:pic>
    </p:spTree>
    <p:extLst>
      <p:ext uri="{BB962C8B-B14F-4D97-AF65-F5344CB8AC3E}">
        <p14:creationId xmlns:p14="http://schemas.microsoft.com/office/powerpoint/2010/main" val="2016210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3" name="Gráfico 2">
            <a:extLst>
              <a:ext uri="{FF2B5EF4-FFF2-40B4-BE49-F238E27FC236}">
                <a16:creationId xmlns="" xmlns:a16="http://schemas.microsoft.com/office/drawing/2014/main" id="{489ACF91-88BF-41CF-93B0-9EDE742D1A0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64372" y="3280736"/>
            <a:ext cx="3309937" cy="3309937"/>
          </a:xfrm>
          <a:prstGeom prst="rect">
            <a:avLst/>
          </a:prstGeom>
        </p:spPr>
      </p:pic>
    </p:spTree>
    <p:extLst>
      <p:ext uri="{BB962C8B-B14F-4D97-AF65-F5344CB8AC3E}">
        <p14:creationId xmlns:p14="http://schemas.microsoft.com/office/powerpoint/2010/main" val="564482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0443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6" name="Imagen 5" descr="Imagen en blanco y negro&#10;&#10;Descripción generada automáticamente con confianza media">
            <a:extLst>
              <a:ext uri="{FF2B5EF4-FFF2-40B4-BE49-F238E27FC236}">
                <a16:creationId xmlns="" xmlns:a16="http://schemas.microsoft.com/office/drawing/2014/main" id="{91EDE474-F2BE-4121-92F3-DA22862F395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7888941"/>
          </a:xfrm>
          <a:prstGeom prst="rect">
            <a:avLst/>
          </a:prstGeom>
        </p:spPr>
      </p:pic>
      <p:pic>
        <p:nvPicPr>
          <p:cNvPr id="8" name="Imagen 7" descr="Dibujo con letras blancas&#10;&#10;Descripción generada automáticamente con confianza media">
            <a:extLst>
              <a:ext uri="{FF2B5EF4-FFF2-40B4-BE49-F238E27FC236}">
                <a16:creationId xmlns="" xmlns:a16="http://schemas.microsoft.com/office/drawing/2014/main" id="{0B8F7C66-8754-4A35-AC85-25489D5311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47593" y="3036668"/>
            <a:ext cx="3500338" cy="1053261"/>
          </a:xfrm>
          <a:prstGeom prst="rect">
            <a:avLst/>
          </a:prstGeom>
        </p:spPr>
      </p:pic>
      <p:sp>
        <p:nvSpPr>
          <p:cNvPr id="10" name="Marcador de texto 2">
            <a:extLst>
              <a:ext uri="{FF2B5EF4-FFF2-40B4-BE49-F238E27FC236}">
                <a16:creationId xmlns="" xmlns:a16="http://schemas.microsoft.com/office/drawing/2014/main" id="{28D48D48-2E4B-4CF0-AD45-CBC9815A435E}"/>
              </a:ext>
            </a:extLst>
          </p:cNvPr>
          <p:cNvSpPr>
            <a:spLocks noGrp="1"/>
          </p:cNvSpPr>
          <p:nvPr>
            <p:ph type="body" sz="quarter" idx="13" hasCustomPrompt="1"/>
          </p:nvPr>
        </p:nvSpPr>
        <p:spPr>
          <a:xfrm>
            <a:off x="6949947" y="4480139"/>
            <a:ext cx="4226053" cy="595766"/>
          </a:xfrm>
        </p:spPr>
        <p:txBody>
          <a:bodyPr>
            <a:normAutofit/>
          </a:bodyPr>
          <a:lstStyle>
            <a:lvl1pPr marL="0" indent="0" algn="ctr">
              <a:buNone/>
              <a:defRPr sz="3000" b="1">
                <a:solidFill>
                  <a:schemeClr val="bg1"/>
                </a:solidFill>
                <a:latin typeface="Arial" panose="020B0604020202020204" pitchFamily="34"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Subtítulo ROBOTO 30</a:t>
            </a:r>
            <a:endParaRPr lang="es-CO" dirty="0"/>
          </a:p>
        </p:txBody>
      </p:sp>
      <p:sp>
        <p:nvSpPr>
          <p:cNvPr id="11" name="Marcador de texto 7">
            <a:extLst>
              <a:ext uri="{FF2B5EF4-FFF2-40B4-BE49-F238E27FC236}">
                <a16:creationId xmlns="" xmlns:a16="http://schemas.microsoft.com/office/drawing/2014/main" id="{8AE76E01-725A-4EDC-BFE1-0BA8E841E5C4}"/>
              </a:ext>
            </a:extLst>
          </p:cNvPr>
          <p:cNvSpPr>
            <a:spLocks noGrp="1"/>
          </p:cNvSpPr>
          <p:nvPr>
            <p:ph type="body" sz="quarter" idx="14" hasCustomPrompt="1"/>
          </p:nvPr>
        </p:nvSpPr>
        <p:spPr>
          <a:xfrm>
            <a:off x="6949947" y="5225143"/>
            <a:ext cx="4226052" cy="3869676"/>
          </a:xfrm>
        </p:spPr>
        <p:txBody>
          <a:bodyPr>
            <a:normAutofit/>
          </a:bodyPr>
          <a:lstStyle>
            <a:lvl1pPr marL="0" indent="0" algn="ctr">
              <a:buNone/>
              <a:defRPr sz="1800">
                <a:solidFill>
                  <a:schemeClr val="bg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p:txBody>
      </p:sp>
      <p:pic>
        <p:nvPicPr>
          <p:cNvPr id="12" name="Gráfico 11">
            <a:extLst>
              <a:ext uri="{FF2B5EF4-FFF2-40B4-BE49-F238E27FC236}">
                <a16:creationId xmlns="" xmlns:a16="http://schemas.microsoft.com/office/drawing/2014/main" id="{BF9190F9-FE2E-4EF0-8153-635B9FD8CB58}"/>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882316" y="1431744"/>
            <a:ext cx="5455431" cy="5455431"/>
          </a:xfrm>
          <a:prstGeom prst="rect">
            <a:avLst/>
          </a:prstGeom>
        </p:spPr>
      </p:pic>
      <p:sp>
        <p:nvSpPr>
          <p:cNvPr id="7" name="CuadroTexto 6">
            <a:extLst>
              <a:ext uri="{FF2B5EF4-FFF2-40B4-BE49-F238E27FC236}">
                <a16:creationId xmlns="" xmlns:a16="http://schemas.microsoft.com/office/drawing/2014/main" id="{22C526B1-BEA9-4BA1-A397-EE15986EE273}"/>
              </a:ext>
            </a:extLst>
          </p:cNvPr>
          <p:cNvSpPr txBox="1"/>
          <p:nvPr userDrawn="1"/>
        </p:nvSpPr>
        <p:spPr>
          <a:xfrm>
            <a:off x="2000575" y="3646127"/>
            <a:ext cx="3207657" cy="1200329"/>
          </a:xfrm>
          <a:prstGeom prst="rect">
            <a:avLst/>
          </a:prstGeom>
          <a:noFill/>
        </p:spPr>
        <p:txBody>
          <a:bodyPr wrap="square" rtlCol="0">
            <a:spAutoFit/>
          </a:bodyPr>
          <a:lstStyle/>
          <a:p>
            <a:r>
              <a:rPr lang="es-ES" b="0" i="1" dirty="0">
                <a:solidFill>
                  <a:schemeClr val="bg1"/>
                </a:solidFill>
                <a:latin typeface="Arial "/>
              </a:rPr>
              <a:t>(Elegir una imagen redonda de la biblioteca de imágenes definidas y ubicarla sobre este recurso)</a:t>
            </a:r>
            <a:endParaRPr lang="es-CO" b="0" i="1" dirty="0">
              <a:solidFill>
                <a:schemeClr val="bg1"/>
              </a:solidFill>
              <a:latin typeface="Arial "/>
            </a:endParaRPr>
          </a:p>
        </p:txBody>
      </p:sp>
    </p:spTree>
    <p:extLst>
      <p:ext uri="{BB962C8B-B14F-4D97-AF65-F5344CB8AC3E}">
        <p14:creationId xmlns:p14="http://schemas.microsoft.com/office/powerpoint/2010/main" val="3831032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4" name="Imagen 3">
            <a:extLst>
              <a:ext uri="{FF2B5EF4-FFF2-40B4-BE49-F238E27FC236}">
                <a16:creationId xmlns="" xmlns:a16="http://schemas.microsoft.com/office/drawing/2014/main" id="{B08B7DDC-BE55-4170-9A48-B2F15F9A65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0577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Portadas">
    <p:spTree>
      <p:nvGrpSpPr>
        <p:cNvPr id="1" name=""/>
        <p:cNvGrpSpPr/>
        <p:nvPr/>
      </p:nvGrpSpPr>
      <p:grpSpPr>
        <a:xfrm>
          <a:off x="0" y="0"/>
          <a:ext cx="0" cy="0"/>
          <a:chOff x="0" y="0"/>
          <a:chExt cx="0" cy="0"/>
        </a:xfrm>
      </p:grpSpPr>
      <p:pic>
        <p:nvPicPr>
          <p:cNvPr id="3" name="Imagen 2" descr="Una persona sentado en una ventana&#10;&#10;Descripción generada automáticamente con confianza media">
            <a:extLst>
              <a:ext uri="{FF2B5EF4-FFF2-40B4-BE49-F238E27FC236}">
                <a16:creationId xmlns="" xmlns:a16="http://schemas.microsoft.com/office/drawing/2014/main" id="{0E3A173A-F9F8-4140-85BF-039729FFB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4096"/>
          </a:xfrm>
          <a:prstGeom prst="rect">
            <a:avLst/>
          </a:prstGeom>
        </p:spPr>
      </p:pic>
      <p:pic>
        <p:nvPicPr>
          <p:cNvPr id="20" name="Gráfico 19">
            <a:extLst>
              <a:ext uri="{FF2B5EF4-FFF2-40B4-BE49-F238E27FC236}">
                <a16:creationId xmlns="" xmlns:a16="http://schemas.microsoft.com/office/drawing/2014/main" id="{F5D84427-3A7B-4A27-B51D-C4244A77175B}"/>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9459151" y="-600661"/>
            <a:ext cx="1716850" cy="1819861"/>
          </a:xfrm>
          <a:prstGeom prst="rect">
            <a:avLst/>
          </a:prstGeom>
        </p:spPr>
      </p:pic>
      <p:sp>
        <p:nvSpPr>
          <p:cNvPr id="21" name="CuadroTexto 20">
            <a:extLst>
              <a:ext uri="{FF2B5EF4-FFF2-40B4-BE49-F238E27FC236}">
                <a16:creationId xmlns="" xmlns:a16="http://schemas.microsoft.com/office/drawing/2014/main" id="{821C3B47-DE83-443C-A960-F43C66A2C15E}"/>
              </a:ext>
            </a:extLst>
          </p:cNvPr>
          <p:cNvSpPr txBox="1"/>
          <p:nvPr userDrawn="1"/>
        </p:nvSpPr>
        <p:spPr>
          <a:xfrm>
            <a:off x="10974381" y="319480"/>
            <a:ext cx="1060045" cy="380542"/>
          </a:xfrm>
          <a:prstGeom prst="rect">
            <a:avLst/>
          </a:prstGeom>
          <a:noFill/>
        </p:spPr>
        <p:txBody>
          <a:bodyPr wrap="square" rtlCol="0">
            <a:spAutoFit/>
          </a:bodyPr>
          <a:lstStyle/>
          <a:p>
            <a:r>
              <a:rPr lang="es-ES" dirty="0">
                <a:solidFill>
                  <a:schemeClr val="bg2">
                    <a:lumMod val="75000"/>
                  </a:schemeClr>
                </a:solidFill>
                <a:latin typeface="Avenir Next" panose="020B0503020202020204" pitchFamily="34" charset="0"/>
              </a:rPr>
              <a:t>BCT</a:t>
            </a:r>
            <a:endParaRPr lang="es-CO" dirty="0">
              <a:solidFill>
                <a:schemeClr val="bg2">
                  <a:lumMod val="75000"/>
                </a:schemeClr>
              </a:solidFill>
              <a:latin typeface="Avenir Next" panose="020B0503020202020204" pitchFamily="34" charset="0"/>
            </a:endParaRPr>
          </a:p>
        </p:txBody>
      </p:sp>
      <p:pic>
        <p:nvPicPr>
          <p:cNvPr id="22" name="Gráfico 21">
            <a:extLst>
              <a:ext uri="{FF2B5EF4-FFF2-40B4-BE49-F238E27FC236}">
                <a16:creationId xmlns="" xmlns:a16="http://schemas.microsoft.com/office/drawing/2014/main" id="{ADE413DD-70D9-45FD-A71B-AFCD23D3F6F5}"/>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397329" y="6092200"/>
            <a:ext cx="1012333" cy="1073073"/>
          </a:xfrm>
          <a:prstGeom prst="rect">
            <a:avLst/>
          </a:prstGeom>
        </p:spPr>
      </p:pic>
      <p:sp>
        <p:nvSpPr>
          <p:cNvPr id="11" name="Marcador de texto 2">
            <a:extLst>
              <a:ext uri="{FF2B5EF4-FFF2-40B4-BE49-F238E27FC236}">
                <a16:creationId xmlns="" xmlns:a16="http://schemas.microsoft.com/office/drawing/2014/main" id="{19C51EE3-C9CD-4480-9705-06AF97CE88D9}"/>
              </a:ext>
            </a:extLst>
          </p:cNvPr>
          <p:cNvSpPr>
            <a:spLocks noGrp="1"/>
          </p:cNvSpPr>
          <p:nvPr>
            <p:ph type="body" sz="quarter" idx="13" hasCustomPrompt="1"/>
          </p:nvPr>
        </p:nvSpPr>
        <p:spPr>
          <a:xfrm>
            <a:off x="619369" y="2535904"/>
            <a:ext cx="7706405" cy="595766"/>
          </a:xfrm>
        </p:spPr>
        <p:txBody>
          <a:bodyPr>
            <a:noAutofit/>
          </a:bodyPr>
          <a:lstStyle>
            <a:lvl1pPr marL="0" indent="0" algn="l">
              <a:buNone/>
              <a:defRPr sz="4000" b="1">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DOBLE - MAY</a:t>
            </a:r>
            <a:endParaRPr lang="es-CO" dirty="0"/>
          </a:p>
        </p:txBody>
      </p:sp>
      <p:sp>
        <p:nvSpPr>
          <p:cNvPr id="13" name="Marcador de texto 7">
            <a:extLst>
              <a:ext uri="{FF2B5EF4-FFF2-40B4-BE49-F238E27FC236}">
                <a16:creationId xmlns="" xmlns:a16="http://schemas.microsoft.com/office/drawing/2014/main" id="{5022ECC1-0FB0-4ED0-B96E-E3872D81522E}"/>
              </a:ext>
            </a:extLst>
          </p:cNvPr>
          <p:cNvSpPr>
            <a:spLocks noGrp="1"/>
          </p:cNvSpPr>
          <p:nvPr>
            <p:ph type="body" sz="quarter" idx="14" hasCustomPrompt="1"/>
          </p:nvPr>
        </p:nvSpPr>
        <p:spPr>
          <a:xfrm>
            <a:off x="619367" y="4003199"/>
            <a:ext cx="7706405" cy="849996"/>
          </a:xfrm>
        </p:spPr>
        <p:txBody>
          <a:bodyPr>
            <a:normAutofit/>
          </a:bodyPr>
          <a:lstStyle>
            <a:lvl1pPr marL="0" indent="0" algn="l">
              <a:buNone/>
              <a:defRPr sz="180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a:t>LOREM IPSUM DOLOR IS AMET……</a:t>
            </a:r>
            <a:endParaRPr lang="es-ES" dirty="0"/>
          </a:p>
        </p:txBody>
      </p:sp>
      <p:pic>
        <p:nvPicPr>
          <p:cNvPr id="8" name="Imagen 7" descr="Dibujo con letras blancas&#10;&#10;Descripción generada automáticamente con confianza media">
            <a:extLst>
              <a:ext uri="{FF2B5EF4-FFF2-40B4-BE49-F238E27FC236}">
                <a16:creationId xmlns="" xmlns:a16="http://schemas.microsoft.com/office/drawing/2014/main" id="{C0958986-7BFE-4B8F-A65D-F1BD29FEF3B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pic>
        <p:nvPicPr>
          <p:cNvPr id="12" name="Gráfico 11">
            <a:extLst>
              <a:ext uri="{FF2B5EF4-FFF2-40B4-BE49-F238E27FC236}">
                <a16:creationId xmlns="" xmlns:a16="http://schemas.microsoft.com/office/drawing/2014/main" id="{0BC76B9B-A666-45F1-AB4A-4F1D46827E3F}"/>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252186" y="6092200"/>
            <a:ext cx="1012333" cy="1073073"/>
          </a:xfrm>
          <a:prstGeom prst="rect">
            <a:avLst/>
          </a:prstGeom>
        </p:spPr>
      </p:pic>
      <p:sp>
        <p:nvSpPr>
          <p:cNvPr id="14" name="Marcador de texto 2">
            <a:extLst>
              <a:ext uri="{FF2B5EF4-FFF2-40B4-BE49-F238E27FC236}">
                <a16:creationId xmlns="" xmlns:a16="http://schemas.microsoft.com/office/drawing/2014/main" id="{19BABB4A-4B6C-4918-B03B-D67F074CD427}"/>
              </a:ext>
            </a:extLst>
          </p:cNvPr>
          <p:cNvSpPr>
            <a:spLocks noGrp="1"/>
          </p:cNvSpPr>
          <p:nvPr>
            <p:ph type="body" sz="quarter" idx="15" hasCustomPrompt="1"/>
          </p:nvPr>
        </p:nvSpPr>
        <p:spPr>
          <a:xfrm>
            <a:off x="619368" y="3018423"/>
            <a:ext cx="7706405" cy="595766"/>
          </a:xfrm>
        </p:spPr>
        <p:txBody>
          <a:bodyPr>
            <a:noAutofit/>
          </a:bodyPr>
          <a:lstStyle>
            <a:lvl1pPr marL="0" indent="0" algn="l">
              <a:buNone/>
              <a:defRPr sz="4000" b="0">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ROBOTO 40</a:t>
            </a:r>
            <a:endParaRPr lang="es-CO" dirty="0"/>
          </a:p>
        </p:txBody>
      </p:sp>
    </p:spTree>
    <p:extLst>
      <p:ext uri="{BB962C8B-B14F-4D97-AF65-F5344CB8AC3E}">
        <p14:creationId xmlns:p14="http://schemas.microsoft.com/office/powerpoint/2010/main" val="1251700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Portadas">
    <p:spTree>
      <p:nvGrpSpPr>
        <p:cNvPr id="1" name=""/>
        <p:cNvGrpSpPr/>
        <p:nvPr/>
      </p:nvGrpSpPr>
      <p:grpSpPr>
        <a:xfrm>
          <a:off x="0" y="0"/>
          <a:ext cx="0" cy="0"/>
          <a:chOff x="0" y="0"/>
          <a:chExt cx="0" cy="0"/>
        </a:xfrm>
      </p:grpSpPr>
      <p:sp>
        <p:nvSpPr>
          <p:cNvPr id="2" name="Rectángulo 1">
            <a:extLst>
              <a:ext uri="{FF2B5EF4-FFF2-40B4-BE49-F238E27FC236}">
                <a16:creationId xmlns="" xmlns:a16="http://schemas.microsoft.com/office/drawing/2014/main" id="{1A3FC6DA-D9DE-4EA8-BA1C-11328A5FA357}"/>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descr="Una mujer sentada frente a una laptop&#10;&#10;Descripción generada automáticamente">
            <a:extLst>
              <a:ext uri="{FF2B5EF4-FFF2-40B4-BE49-F238E27FC236}">
                <a16:creationId xmlns="" xmlns:a16="http://schemas.microsoft.com/office/drawing/2014/main" id="{5B10B1B0-36CA-48C9-9FAD-3501E259508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r="11564"/>
          <a:stretch/>
        </p:blipFill>
        <p:spPr>
          <a:xfrm>
            <a:off x="2999874" y="-1"/>
            <a:ext cx="9192126" cy="6864389"/>
          </a:xfrm>
          <a:prstGeom prst="rect">
            <a:avLst/>
          </a:prstGeom>
        </p:spPr>
      </p:pic>
      <p:pic>
        <p:nvPicPr>
          <p:cNvPr id="12" name="Gráfico 11">
            <a:extLst>
              <a:ext uri="{FF2B5EF4-FFF2-40B4-BE49-F238E27FC236}">
                <a16:creationId xmlns="" xmlns:a16="http://schemas.microsoft.com/office/drawing/2014/main" id="{A77FDAE8-62E4-413F-BF4D-7871C2A9DCB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968635" y="5567739"/>
            <a:ext cx="2031239" cy="648660"/>
          </a:xfrm>
          <a:prstGeom prst="rect">
            <a:avLst/>
          </a:prstGeom>
        </p:spPr>
      </p:pic>
      <p:sp>
        <p:nvSpPr>
          <p:cNvPr id="3" name="Marcador de texto 2">
            <a:extLst>
              <a:ext uri="{FF2B5EF4-FFF2-40B4-BE49-F238E27FC236}">
                <a16:creationId xmlns="" xmlns:a16="http://schemas.microsoft.com/office/drawing/2014/main" id="{ED285E39-F5FD-4CAB-B42E-F57CEDAEFE3D}"/>
              </a:ext>
            </a:extLst>
          </p:cNvPr>
          <p:cNvSpPr>
            <a:spLocks noGrp="1"/>
          </p:cNvSpPr>
          <p:nvPr>
            <p:ph type="body" sz="quarter" idx="10" hasCustomPrompt="1"/>
          </p:nvPr>
        </p:nvSpPr>
        <p:spPr>
          <a:xfrm>
            <a:off x="903495" y="2188484"/>
            <a:ext cx="7478134" cy="554086"/>
          </a:xfrm>
        </p:spPr>
        <p:txBody>
          <a:bodyPr>
            <a:noAutofit/>
          </a:bodyPr>
          <a:lstStyle>
            <a:lvl1pPr marL="0" indent="0" algn="l">
              <a:buNone/>
              <a:defRPr sz="4000" b="1">
                <a:solidFill>
                  <a:schemeClr val="bg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TÍTULO ROBOTO 40</a:t>
            </a:r>
            <a:endParaRPr lang="es-CO" dirty="0"/>
          </a:p>
        </p:txBody>
      </p:sp>
      <p:sp>
        <p:nvSpPr>
          <p:cNvPr id="9" name="Marcador de texto 2">
            <a:extLst>
              <a:ext uri="{FF2B5EF4-FFF2-40B4-BE49-F238E27FC236}">
                <a16:creationId xmlns="" xmlns:a16="http://schemas.microsoft.com/office/drawing/2014/main" id="{2EDC3223-9DD6-43DA-B043-392BDC63E49D}"/>
              </a:ext>
            </a:extLst>
          </p:cNvPr>
          <p:cNvSpPr>
            <a:spLocks noGrp="1"/>
          </p:cNvSpPr>
          <p:nvPr>
            <p:ph type="body" sz="quarter" idx="12" hasCustomPrompt="1"/>
          </p:nvPr>
        </p:nvSpPr>
        <p:spPr>
          <a:xfrm>
            <a:off x="903495" y="2870906"/>
            <a:ext cx="7478134" cy="1492250"/>
          </a:xfrm>
        </p:spPr>
        <p:txBody>
          <a:bodyPr>
            <a:noAutofit/>
          </a:bodyPr>
          <a:lstStyle>
            <a:lvl1pPr marL="0" indent="0" algn="l">
              <a:buNone/>
              <a:defRPr sz="4000" b="0">
                <a:solidFill>
                  <a:schemeClr val="bg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MAYÚSCULA</a:t>
            </a:r>
            <a:endParaRPr lang="es-CO" dirty="0"/>
          </a:p>
        </p:txBody>
      </p:sp>
      <p:sp>
        <p:nvSpPr>
          <p:cNvPr id="13" name="Marcador de texto 13">
            <a:extLst>
              <a:ext uri="{FF2B5EF4-FFF2-40B4-BE49-F238E27FC236}">
                <a16:creationId xmlns="" xmlns:a16="http://schemas.microsoft.com/office/drawing/2014/main" id="{58A5AE61-AE45-4C61-B5DD-F9B940C61804}"/>
              </a:ext>
            </a:extLst>
          </p:cNvPr>
          <p:cNvSpPr>
            <a:spLocks noGrp="1"/>
          </p:cNvSpPr>
          <p:nvPr>
            <p:ph type="body" sz="quarter" idx="11" hasCustomPrompt="1"/>
          </p:nvPr>
        </p:nvSpPr>
        <p:spPr>
          <a:xfrm>
            <a:off x="903494" y="3640414"/>
            <a:ext cx="4432300" cy="450850"/>
          </a:xfrm>
        </p:spPr>
        <p:txBody>
          <a:bodyPr>
            <a:noAutofit/>
          </a:bodyPr>
          <a:lstStyle>
            <a:lvl1pPr marL="0" indent="0" algn="l">
              <a:buNone/>
              <a:defRPr sz="2500">
                <a:solidFill>
                  <a:schemeClr val="bg1"/>
                </a:solidFill>
                <a:latin typeface="Roboto" pitchFamily="2" charset="0"/>
                <a:ea typeface="Roboto" pitchFamily="2" charset="0"/>
              </a:defRPr>
            </a:lvl1pPr>
          </a:lstStyle>
          <a:p>
            <a:pPr lvl="0"/>
            <a:r>
              <a:rPr lang="es-ES" dirty="0"/>
              <a:t>Complemento ROBOTO 25</a:t>
            </a:r>
            <a:endParaRPr lang="es-CO" dirty="0"/>
          </a:p>
        </p:txBody>
      </p:sp>
      <p:pic>
        <p:nvPicPr>
          <p:cNvPr id="8" name="Imagen 7" descr="Dibujo con letras blancas&#10;&#10;Descripción generada automáticamente con confianza media">
            <a:extLst>
              <a:ext uri="{FF2B5EF4-FFF2-40B4-BE49-F238E27FC236}">
                <a16:creationId xmlns="" xmlns:a16="http://schemas.microsoft.com/office/drawing/2014/main" id="{2F4E8B8B-C9DD-4321-8E88-39F6933DC95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03494" y="741745"/>
            <a:ext cx="2246105" cy="675859"/>
          </a:xfrm>
          <a:prstGeom prst="rect">
            <a:avLst/>
          </a:prstGeom>
        </p:spPr>
      </p:pic>
      <p:pic>
        <p:nvPicPr>
          <p:cNvPr id="10" name="Gráfico 9">
            <a:extLst>
              <a:ext uri="{FF2B5EF4-FFF2-40B4-BE49-F238E27FC236}">
                <a16:creationId xmlns="" xmlns:a16="http://schemas.microsoft.com/office/drawing/2014/main" id="{6BD39DBC-E883-4E06-A3F5-BB7631D8A370}"/>
              </a:ext>
            </a:extLst>
          </p:cNvPr>
          <p:cNvPicPr>
            <a:picLocks noChangeAspect="1"/>
          </p:cNvPicPr>
          <p:nvPr userDrawn="1"/>
        </p:nvPicPr>
        <p:blipFill>
          <a:blip r:embed="rId7">
            <a:extLst>
              <a:ext uri="{96DAC541-7B7A-43D3-8B79-37D633B846F1}">
                <asvg:svgBlip xmlns="" xmlns:asvg="http://schemas.microsoft.com/office/drawing/2016/SVG/main" r:embed="rId8"/>
              </a:ext>
            </a:extLst>
          </a:blip>
          <a:stretch>
            <a:fillRect/>
          </a:stretch>
        </p:blipFill>
        <p:spPr>
          <a:xfrm>
            <a:off x="11379200" y="3021012"/>
            <a:ext cx="104775" cy="3257550"/>
          </a:xfrm>
          <a:prstGeom prst="rect">
            <a:avLst/>
          </a:prstGeom>
        </p:spPr>
      </p:pic>
    </p:spTree>
    <p:extLst>
      <p:ext uri="{BB962C8B-B14F-4D97-AF65-F5344CB8AC3E}">
        <p14:creationId xmlns:p14="http://schemas.microsoft.com/office/powerpoint/2010/main" val="213666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ortadas">
    <p:spTree>
      <p:nvGrpSpPr>
        <p:cNvPr id="1" name=""/>
        <p:cNvGrpSpPr/>
        <p:nvPr/>
      </p:nvGrpSpPr>
      <p:grpSpPr>
        <a:xfrm>
          <a:off x="0" y="0"/>
          <a:ext cx="0" cy="0"/>
          <a:chOff x="0" y="0"/>
          <a:chExt cx="0" cy="0"/>
        </a:xfrm>
      </p:grpSpPr>
      <p:pic>
        <p:nvPicPr>
          <p:cNvPr id="6" name="Imagen 5" descr="Pantalla de computadora con fondo negro&#10;&#10;Descripción generada automáticamente con confianza baja">
            <a:extLst>
              <a:ext uri="{FF2B5EF4-FFF2-40B4-BE49-F238E27FC236}">
                <a16:creationId xmlns="" xmlns:a16="http://schemas.microsoft.com/office/drawing/2014/main" id="{E33BB402-FCBF-4EFD-94BE-05348B39AE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6584" cy="6861047"/>
          </a:xfrm>
          <a:prstGeom prst="rect">
            <a:avLst/>
          </a:prstGeom>
        </p:spPr>
      </p:pic>
      <p:pic>
        <p:nvPicPr>
          <p:cNvPr id="12" name="Gráfico 11">
            <a:extLst>
              <a:ext uri="{FF2B5EF4-FFF2-40B4-BE49-F238E27FC236}">
                <a16:creationId xmlns="" xmlns:a16="http://schemas.microsoft.com/office/drawing/2014/main" id="{A77FDAE8-62E4-413F-BF4D-7871C2A9DCB3}"/>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968635" y="5567739"/>
            <a:ext cx="2031239" cy="648660"/>
          </a:xfrm>
          <a:prstGeom prst="rect">
            <a:avLst/>
          </a:prstGeom>
        </p:spPr>
      </p:pic>
      <p:sp>
        <p:nvSpPr>
          <p:cNvPr id="3" name="Marcador de texto 2">
            <a:extLst>
              <a:ext uri="{FF2B5EF4-FFF2-40B4-BE49-F238E27FC236}">
                <a16:creationId xmlns="" xmlns:a16="http://schemas.microsoft.com/office/drawing/2014/main" id="{ED285E39-F5FD-4CAB-B42E-F57CEDAEFE3D}"/>
              </a:ext>
            </a:extLst>
          </p:cNvPr>
          <p:cNvSpPr>
            <a:spLocks noGrp="1"/>
          </p:cNvSpPr>
          <p:nvPr>
            <p:ph type="body" sz="quarter" idx="10" hasCustomPrompt="1"/>
          </p:nvPr>
        </p:nvSpPr>
        <p:spPr>
          <a:xfrm>
            <a:off x="903495" y="2188484"/>
            <a:ext cx="6948734" cy="554086"/>
          </a:xfrm>
        </p:spPr>
        <p:txBody>
          <a:bodyPr>
            <a:noAutofit/>
          </a:bodyPr>
          <a:lstStyle>
            <a:lvl1pPr marL="0" indent="0" algn="l">
              <a:buNone/>
              <a:defRPr sz="4000" b="1">
                <a:solidFill>
                  <a:schemeClr val="bg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TÍTULO ROBOTO 40</a:t>
            </a:r>
            <a:endParaRPr lang="es-CO" dirty="0"/>
          </a:p>
        </p:txBody>
      </p:sp>
      <p:sp>
        <p:nvSpPr>
          <p:cNvPr id="9" name="Marcador de texto 2">
            <a:extLst>
              <a:ext uri="{FF2B5EF4-FFF2-40B4-BE49-F238E27FC236}">
                <a16:creationId xmlns="" xmlns:a16="http://schemas.microsoft.com/office/drawing/2014/main" id="{2EDC3223-9DD6-43DA-B043-392BDC63E49D}"/>
              </a:ext>
            </a:extLst>
          </p:cNvPr>
          <p:cNvSpPr>
            <a:spLocks noGrp="1"/>
          </p:cNvSpPr>
          <p:nvPr>
            <p:ph type="body" sz="quarter" idx="12" hasCustomPrompt="1"/>
          </p:nvPr>
        </p:nvSpPr>
        <p:spPr>
          <a:xfrm>
            <a:off x="903495" y="2870906"/>
            <a:ext cx="6948734" cy="1492250"/>
          </a:xfrm>
        </p:spPr>
        <p:txBody>
          <a:bodyPr>
            <a:noAutofit/>
          </a:bodyPr>
          <a:lstStyle>
            <a:lvl1pPr marL="0" indent="0" algn="l">
              <a:buNone/>
              <a:defRPr sz="4000" b="0">
                <a:solidFill>
                  <a:schemeClr val="bg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MAYÚSCULA</a:t>
            </a:r>
            <a:endParaRPr lang="es-CO" dirty="0"/>
          </a:p>
        </p:txBody>
      </p:sp>
      <p:sp>
        <p:nvSpPr>
          <p:cNvPr id="13" name="Marcador de texto 13">
            <a:extLst>
              <a:ext uri="{FF2B5EF4-FFF2-40B4-BE49-F238E27FC236}">
                <a16:creationId xmlns="" xmlns:a16="http://schemas.microsoft.com/office/drawing/2014/main" id="{58A5AE61-AE45-4C61-B5DD-F9B940C61804}"/>
              </a:ext>
            </a:extLst>
          </p:cNvPr>
          <p:cNvSpPr>
            <a:spLocks noGrp="1"/>
          </p:cNvSpPr>
          <p:nvPr>
            <p:ph type="body" sz="quarter" idx="11" hasCustomPrompt="1"/>
          </p:nvPr>
        </p:nvSpPr>
        <p:spPr>
          <a:xfrm>
            <a:off x="903494" y="3654928"/>
            <a:ext cx="4432300" cy="450850"/>
          </a:xfrm>
        </p:spPr>
        <p:txBody>
          <a:bodyPr>
            <a:noAutofit/>
          </a:bodyPr>
          <a:lstStyle>
            <a:lvl1pPr marL="0" indent="0" algn="l">
              <a:buNone/>
              <a:defRPr sz="2500">
                <a:solidFill>
                  <a:schemeClr val="bg1"/>
                </a:solidFill>
                <a:latin typeface="Roboto" pitchFamily="2" charset="0"/>
                <a:ea typeface="Roboto" pitchFamily="2" charset="0"/>
              </a:defRPr>
            </a:lvl1pPr>
          </a:lstStyle>
          <a:p>
            <a:pPr lvl="0"/>
            <a:r>
              <a:rPr lang="es-ES" dirty="0"/>
              <a:t>Complemento ROBOTO 25</a:t>
            </a:r>
            <a:endParaRPr lang="es-CO" dirty="0"/>
          </a:p>
        </p:txBody>
      </p:sp>
      <p:pic>
        <p:nvPicPr>
          <p:cNvPr id="8" name="Imagen 7" descr="Dibujo con letras blancas&#10;&#10;Descripción generada automáticamente con confianza media">
            <a:extLst>
              <a:ext uri="{FF2B5EF4-FFF2-40B4-BE49-F238E27FC236}">
                <a16:creationId xmlns="" xmlns:a16="http://schemas.microsoft.com/office/drawing/2014/main" id="{2F4E8B8B-C9DD-4321-8E88-39F6933DC95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3494" y="741745"/>
            <a:ext cx="2246105" cy="675859"/>
          </a:xfrm>
          <a:prstGeom prst="rect">
            <a:avLst/>
          </a:prstGeom>
        </p:spPr>
      </p:pic>
      <p:pic>
        <p:nvPicPr>
          <p:cNvPr id="10" name="Gráfico 9">
            <a:extLst>
              <a:ext uri="{FF2B5EF4-FFF2-40B4-BE49-F238E27FC236}">
                <a16:creationId xmlns="" xmlns:a16="http://schemas.microsoft.com/office/drawing/2014/main" id="{6BD39DBC-E883-4E06-A3F5-BB7631D8A370}"/>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11379200" y="3021012"/>
            <a:ext cx="104775" cy="3257550"/>
          </a:xfrm>
          <a:prstGeom prst="rect">
            <a:avLst/>
          </a:prstGeom>
        </p:spPr>
      </p:pic>
    </p:spTree>
    <p:extLst>
      <p:ext uri="{BB962C8B-B14F-4D97-AF65-F5344CB8AC3E}">
        <p14:creationId xmlns:p14="http://schemas.microsoft.com/office/powerpoint/2010/main" val="1550829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ortadas">
    <p:spTree>
      <p:nvGrpSpPr>
        <p:cNvPr id="1" name=""/>
        <p:cNvGrpSpPr/>
        <p:nvPr/>
      </p:nvGrpSpPr>
      <p:grpSpPr>
        <a:xfrm>
          <a:off x="0" y="0"/>
          <a:ext cx="0" cy="0"/>
          <a:chOff x="0" y="0"/>
          <a:chExt cx="0" cy="0"/>
        </a:xfrm>
      </p:grpSpPr>
      <p:pic>
        <p:nvPicPr>
          <p:cNvPr id="4" name="Imagen 3" descr="Imagen que contiene interior, persona, hombre, comida&#10;&#10;Descripción generada automáticamente">
            <a:extLst>
              <a:ext uri="{FF2B5EF4-FFF2-40B4-BE49-F238E27FC236}">
                <a16:creationId xmlns="" xmlns:a16="http://schemas.microsoft.com/office/drawing/2014/main" id="{5100B7CF-90E5-4ABD-A2DF-A4F56B5F90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9"/>
            <a:ext cx="12192000" cy="6864097"/>
          </a:xfrm>
          <a:prstGeom prst="rect">
            <a:avLst/>
          </a:prstGeom>
        </p:spPr>
      </p:pic>
      <p:sp>
        <p:nvSpPr>
          <p:cNvPr id="3" name="Marcador de texto 2">
            <a:extLst>
              <a:ext uri="{FF2B5EF4-FFF2-40B4-BE49-F238E27FC236}">
                <a16:creationId xmlns="" xmlns:a16="http://schemas.microsoft.com/office/drawing/2014/main" id="{ED285E39-F5FD-4CAB-B42E-F57CEDAEFE3D}"/>
              </a:ext>
            </a:extLst>
          </p:cNvPr>
          <p:cNvSpPr>
            <a:spLocks noGrp="1"/>
          </p:cNvSpPr>
          <p:nvPr>
            <p:ph type="body" sz="quarter" idx="10" hasCustomPrompt="1"/>
          </p:nvPr>
        </p:nvSpPr>
        <p:spPr>
          <a:xfrm>
            <a:off x="903495" y="2696484"/>
            <a:ext cx="6948734" cy="554086"/>
          </a:xfrm>
        </p:spPr>
        <p:txBody>
          <a:bodyPr>
            <a:noAutofit/>
          </a:bodyPr>
          <a:lstStyle>
            <a:lvl1pPr marL="0" indent="0" algn="l">
              <a:buNone/>
              <a:defRPr sz="4000" b="1">
                <a:solidFill>
                  <a:schemeClr val="tx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TÍTULO ROBOTO 40</a:t>
            </a:r>
            <a:endParaRPr lang="es-CO" dirty="0"/>
          </a:p>
        </p:txBody>
      </p:sp>
      <p:sp>
        <p:nvSpPr>
          <p:cNvPr id="9" name="Marcador de texto 2">
            <a:extLst>
              <a:ext uri="{FF2B5EF4-FFF2-40B4-BE49-F238E27FC236}">
                <a16:creationId xmlns="" xmlns:a16="http://schemas.microsoft.com/office/drawing/2014/main" id="{2EDC3223-9DD6-43DA-B043-392BDC63E49D}"/>
              </a:ext>
            </a:extLst>
          </p:cNvPr>
          <p:cNvSpPr>
            <a:spLocks noGrp="1"/>
          </p:cNvSpPr>
          <p:nvPr>
            <p:ph type="body" sz="quarter" idx="12" hasCustomPrompt="1"/>
          </p:nvPr>
        </p:nvSpPr>
        <p:spPr>
          <a:xfrm>
            <a:off x="903495" y="3378906"/>
            <a:ext cx="6948734" cy="1492250"/>
          </a:xfrm>
        </p:spPr>
        <p:txBody>
          <a:bodyPr>
            <a:noAutofit/>
          </a:bodyPr>
          <a:lstStyle>
            <a:lvl1pPr marL="0" indent="0" algn="l">
              <a:buNone/>
              <a:defRPr sz="4000" b="0">
                <a:solidFill>
                  <a:schemeClr val="tx1"/>
                </a:solidFill>
                <a:latin typeface="Roboto" pitchFamily="2" charset="0"/>
                <a:ea typeface="Roboto" pitchFamily="2"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MAYÚSCULA</a:t>
            </a:r>
            <a:endParaRPr lang="es-CO" dirty="0"/>
          </a:p>
        </p:txBody>
      </p:sp>
      <p:sp>
        <p:nvSpPr>
          <p:cNvPr id="13" name="Marcador de texto 13">
            <a:extLst>
              <a:ext uri="{FF2B5EF4-FFF2-40B4-BE49-F238E27FC236}">
                <a16:creationId xmlns="" xmlns:a16="http://schemas.microsoft.com/office/drawing/2014/main" id="{58A5AE61-AE45-4C61-B5DD-F9B940C61804}"/>
              </a:ext>
            </a:extLst>
          </p:cNvPr>
          <p:cNvSpPr>
            <a:spLocks noGrp="1"/>
          </p:cNvSpPr>
          <p:nvPr>
            <p:ph type="body" sz="quarter" idx="11" hasCustomPrompt="1"/>
          </p:nvPr>
        </p:nvSpPr>
        <p:spPr>
          <a:xfrm>
            <a:off x="903494" y="4162928"/>
            <a:ext cx="4432300" cy="450850"/>
          </a:xfrm>
        </p:spPr>
        <p:txBody>
          <a:bodyPr>
            <a:noAutofit/>
          </a:bodyPr>
          <a:lstStyle>
            <a:lvl1pPr marL="0" indent="0" algn="l">
              <a:buNone/>
              <a:defRPr sz="2500">
                <a:solidFill>
                  <a:schemeClr val="tx1"/>
                </a:solidFill>
                <a:latin typeface="Roboto" pitchFamily="2" charset="0"/>
                <a:ea typeface="Roboto" pitchFamily="2" charset="0"/>
              </a:defRPr>
            </a:lvl1pPr>
          </a:lstStyle>
          <a:p>
            <a:pPr lvl="0"/>
            <a:r>
              <a:rPr lang="es-ES" dirty="0"/>
              <a:t>Complemento ROBOTO 25</a:t>
            </a:r>
            <a:endParaRPr lang="es-CO" dirty="0"/>
          </a:p>
        </p:txBody>
      </p:sp>
      <p:pic>
        <p:nvPicPr>
          <p:cNvPr id="8" name="Imagen 7" descr="Dibujo con letras blancas&#10;&#10;Descripción generada automáticamente con confianza media">
            <a:extLst>
              <a:ext uri="{FF2B5EF4-FFF2-40B4-BE49-F238E27FC236}">
                <a16:creationId xmlns="" xmlns:a16="http://schemas.microsoft.com/office/drawing/2014/main" id="{2F4E8B8B-C9DD-4321-8E88-39F6933DC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3494" y="741745"/>
            <a:ext cx="2246105" cy="675859"/>
          </a:xfrm>
          <a:prstGeom prst="rect">
            <a:avLst/>
          </a:prstGeom>
        </p:spPr>
      </p:pic>
    </p:spTree>
    <p:extLst>
      <p:ext uri="{BB962C8B-B14F-4D97-AF65-F5344CB8AC3E}">
        <p14:creationId xmlns:p14="http://schemas.microsoft.com/office/powerpoint/2010/main" val="426852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unciados">
    <p:spTree>
      <p:nvGrpSpPr>
        <p:cNvPr id="1" name=""/>
        <p:cNvGrpSpPr/>
        <p:nvPr/>
      </p:nvGrpSpPr>
      <p:grpSpPr>
        <a:xfrm>
          <a:off x="0" y="0"/>
          <a:ext cx="0" cy="0"/>
          <a:chOff x="0" y="0"/>
          <a:chExt cx="0" cy="0"/>
        </a:xfrm>
      </p:grpSpPr>
      <p:sp>
        <p:nvSpPr>
          <p:cNvPr id="4" name="Marcador de texto 2">
            <a:extLst>
              <a:ext uri="{FF2B5EF4-FFF2-40B4-BE49-F238E27FC236}">
                <a16:creationId xmlns="" xmlns:a16="http://schemas.microsoft.com/office/drawing/2014/main" id="{8C6E9566-6E5C-45D7-A3A1-BC9064379A9E}"/>
              </a:ext>
            </a:extLst>
          </p:cNvPr>
          <p:cNvSpPr>
            <a:spLocks noGrp="1"/>
          </p:cNvSpPr>
          <p:nvPr>
            <p:ph type="body" sz="quarter" idx="13" hasCustomPrompt="1"/>
          </p:nvPr>
        </p:nvSpPr>
        <p:spPr>
          <a:xfrm>
            <a:off x="2242797" y="3131117"/>
            <a:ext cx="7706405" cy="595766"/>
          </a:xfrm>
        </p:spPr>
        <p:txBody>
          <a:bodyPr>
            <a:noAutofit/>
          </a:bodyPr>
          <a:lstStyle>
            <a:lvl1pPr marL="0" indent="0" algn="ctr">
              <a:buNone/>
              <a:defRPr sz="4000" b="1">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ENUNCIADOS MAYÚSCULA ROBOTO 40</a:t>
            </a:r>
            <a:endParaRPr lang="es-CO" dirty="0"/>
          </a:p>
        </p:txBody>
      </p:sp>
      <p:sp>
        <p:nvSpPr>
          <p:cNvPr id="5" name="Marcador de texto 7">
            <a:extLst>
              <a:ext uri="{FF2B5EF4-FFF2-40B4-BE49-F238E27FC236}">
                <a16:creationId xmlns="" xmlns:a16="http://schemas.microsoft.com/office/drawing/2014/main" id="{CDFAF33E-4554-4497-915E-214572D4BAC3}"/>
              </a:ext>
            </a:extLst>
          </p:cNvPr>
          <p:cNvSpPr>
            <a:spLocks noGrp="1"/>
          </p:cNvSpPr>
          <p:nvPr>
            <p:ph type="body" sz="quarter" idx="14" hasCustomPrompt="1"/>
          </p:nvPr>
        </p:nvSpPr>
        <p:spPr>
          <a:xfrm>
            <a:off x="2242797" y="4510199"/>
            <a:ext cx="7706405" cy="849996"/>
          </a:xfrm>
        </p:spPr>
        <p:txBody>
          <a:bodyPr>
            <a:normAutofit/>
          </a:bodyPr>
          <a:lstStyle>
            <a:lvl1pPr marL="0" indent="0" algn="ctr">
              <a:buNone/>
              <a:defRPr sz="180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9" name="Gráfico 8">
            <a:extLst>
              <a:ext uri="{FF2B5EF4-FFF2-40B4-BE49-F238E27FC236}">
                <a16:creationId xmlns="" xmlns:a16="http://schemas.microsoft.com/office/drawing/2014/main" id="{2C46E29A-30BF-4FFA-84A9-507FA9F2916F}"/>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9459151" y="-600661"/>
            <a:ext cx="1716850" cy="1819861"/>
          </a:xfrm>
          <a:prstGeom prst="rect">
            <a:avLst/>
          </a:prstGeom>
        </p:spPr>
      </p:pic>
      <p:sp>
        <p:nvSpPr>
          <p:cNvPr id="6" name="CuadroTexto 5">
            <a:extLst>
              <a:ext uri="{FF2B5EF4-FFF2-40B4-BE49-F238E27FC236}">
                <a16:creationId xmlns="" xmlns:a16="http://schemas.microsoft.com/office/drawing/2014/main" id="{D01EA6AC-7222-499F-A7A1-67D874EC4C78}"/>
              </a:ext>
            </a:extLst>
          </p:cNvPr>
          <p:cNvSpPr txBox="1"/>
          <p:nvPr userDrawn="1"/>
        </p:nvSpPr>
        <p:spPr>
          <a:xfrm>
            <a:off x="10885714" y="323784"/>
            <a:ext cx="3352800" cy="369332"/>
          </a:xfrm>
          <a:prstGeom prst="rect">
            <a:avLst/>
          </a:prstGeom>
          <a:noFill/>
        </p:spPr>
        <p:txBody>
          <a:bodyPr wrap="square" rtlCol="0">
            <a:spAutoFit/>
          </a:bodyPr>
          <a:lstStyle/>
          <a:p>
            <a:r>
              <a:rPr lang="es-ES" dirty="0">
                <a:solidFill>
                  <a:schemeClr val="bg2">
                    <a:lumMod val="75000"/>
                  </a:schemeClr>
                </a:solidFill>
                <a:latin typeface="Avenir Next" panose="020B0503020202020204" pitchFamily="34" charset="0"/>
              </a:rPr>
              <a:t>BCT</a:t>
            </a:r>
            <a:endParaRPr lang="es-CO" dirty="0">
              <a:solidFill>
                <a:schemeClr val="bg2">
                  <a:lumMod val="75000"/>
                </a:schemeClr>
              </a:solidFill>
              <a:latin typeface="Avenir Next" panose="020B0503020202020204" pitchFamily="34" charset="0"/>
            </a:endParaRPr>
          </a:p>
        </p:txBody>
      </p:sp>
      <p:pic>
        <p:nvPicPr>
          <p:cNvPr id="10" name="Gráfico 9">
            <a:extLst>
              <a:ext uri="{FF2B5EF4-FFF2-40B4-BE49-F238E27FC236}">
                <a16:creationId xmlns="" xmlns:a16="http://schemas.microsoft.com/office/drawing/2014/main" id="{4705E587-9D4C-4BA6-B559-89AE9D0EC4BE}"/>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97329" y="6092200"/>
            <a:ext cx="1012333" cy="1073073"/>
          </a:xfrm>
          <a:prstGeom prst="rect">
            <a:avLst/>
          </a:prstGeom>
        </p:spPr>
      </p:pic>
    </p:spTree>
    <p:extLst>
      <p:ext uri="{BB962C8B-B14F-4D97-AF65-F5344CB8AC3E}">
        <p14:creationId xmlns:p14="http://schemas.microsoft.com/office/powerpoint/2010/main" val="397160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unciados">
    <p:spTree>
      <p:nvGrpSpPr>
        <p:cNvPr id="1" name=""/>
        <p:cNvGrpSpPr/>
        <p:nvPr/>
      </p:nvGrpSpPr>
      <p:grpSpPr>
        <a:xfrm>
          <a:off x="0" y="0"/>
          <a:ext cx="0" cy="0"/>
          <a:chOff x="0" y="0"/>
          <a:chExt cx="0" cy="0"/>
        </a:xfrm>
      </p:grpSpPr>
      <p:pic>
        <p:nvPicPr>
          <p:cNvPr id="9" name="Imagen 8" descr="Imagen en blanco y negro&#10;&#10;Descripción generada automáticamente con confianza media">
            <a:extLst>
              <a:ext uri="{FF2B5EF4-FFF2-40B4-BE49-F238E27FC236}">
                <a16:creationId xmlns="" xmlns:a16="http://schemas.microsoft.com/office/drawing/2014/main" id="{F7678976-B2FB-4EC6-B878-E9CF04226D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3068"/>
          <a:stretch/>
        </p:blipFill>
        <p:spPr>
          <a:xfrm>
            <a:off x="0" y="0"/>
            <a:ext cx="12192000" cy="6858001"/>
          </a:xfrm>
          <a:prstGeom prst="rect">
            <a:avLst/>
          </a:prstGeom>
        </p:spPr>
      </p:pic>
      <p:sp>
        <p:nvSpPr>
          <p:cNvPr id="4" name="Marcador de texto 2">
            <a:extLst>
              <a:ext uri="{FF2B5EF4-FFF2-40B4-BE49-F238E27FC236}">
                <a16:creationId xmlns="" xmlns:a16="http://schemas.microsoft.com/office/drawing/2014/main" id="{8C6E9566-6E5C-45D7-A3A1-BC9064379A9E}"/>
              </a:ext>
            </a:extLst>
          </p:cNvPr>
          <p:cNvSpPr>
            <a:spLocks noGrp="1"/>
          </p:cNvSpPr>
          <p:nvPr>
            <p:ph type="body" sz="quarter" idx="13" hasCustomPrompt="1"/>
          </p:nvPr>
        </p:nvSpPr>
        <p:spPr>
          <a:xfrm>
            <a:off x="2242797" y="3131117"/>
            <a:ext cx="7706405" cy="595766"/>
          </a:xfrm>
        </p:spPr>
        <p:txBody>
          <a:bodyPr>
            <a:noAutofit/>
          </a:bodyPr>
          <a:lstStyle>
            <a:lvl1pPr marL="0" indent="0" algn="ctr">
              <a:buNone/>
              <a:defRPr sz="4000" b="1">
                <a:solidFill>
                  <a:schemeClr val="bg1"/>
                </a:solidFill>
                <a:latin typeface="Arial" panose="020B0604020202020204" pitchFamily="34"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ENUNCIADOS MAYÚSCULA ROBOTO 40</a:t>
            </a:r>
            <a:endParaRPr lang="es-CO" dirty="0"/>
          </a:p>
        </p:txBody>
      </p:sp>
      <p:sp>
        <p:nvSpPr>
          <p:cNvPr id="5" name="Marcador de texto 7">
            <a:extLst>
              <a:ext uri="{FF2B5EF4-FFF2-40B4-BE49-F238E27FC236}">
                <a16:creationId xmlns="" xmlns:a16="http://schemas.microsoft.com/office/drawing/2014/main" id="{CDFAF33E-4554-4497-915E-214572D4BAC3}"/>
              </a:ext>
            </a:extLst>
          </p:cNvPr>
          <p:cNvSpPr>
            <a:spLocks noGrp="1"/>
          </p:cNvSpPr>
          <p:nvPr>
            <p:ph type="body" sz="quarter" idx="14" hasCustomPrompt="1"/>
          </p:nvPr>
        </p:nvSpPr>
        <p:spPr>
          <a:xfrm>
            <a:off x="2242797" y="4466657"/>
            <a:ext cx="7706405" cy="849996"/>
          </a:xfrm>
        </p:spPr>
        <p:txBody>
          <a:bodyPr>
            <a:normAutofit/>
          </a:bodyPr>
          <a:lstStyle>
            <a:lvl1pPr marL="0" indent="0" algn="ctr">
              <a:buNone/>
              <a:defRPr sz="1800">
                <a:solidFill>
                  <a:schemeClr val="bg1"/>
                </a:solidFill>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spTree>
    <p:extLst>
      <p:ext uri="{BB962C8B-B14F-4D97-AF65-F5344CB8AC3E}">
        <p14:creationId xmlns:p14="http://schemas.microsoft.com/office/powerpoint/2010/main" val="3204213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tacados">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5E6E07E4-C3BF-4232-B94D-17C899F6951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5743"/>
          <a:stretch/>
        </p:blipFill>
        <p:spPr>
          <a:xfrm>
            <a:off x="0" y="0"/>
            <a:ext cx="12192000" cy="7620000"/>
          </a:xfrm>
          <a:prstGeom prst="rect">
            <a:avLst/>
          </a:prstGeom>
        </p:spPr>
      </p:pic>
      <p:sp>
        <p:nvSpPr>
          <p:cNvPr id="4" name="Marcador de texto 2">
            <a:extLst>
              <a:ext uri="{FF2B5EF4-FFF2-40B4-BE49-F238E27FC236}">
                <a16:creationId xmlns="" xmlns:a16="http://schemas.microsoft.com/office/drawing/2014/main" id="{6B5C011F-8876-4108-9362-B00EC14EF8E1}"/>
              </a:ext>
            </a:extLst>
          </p:cNvPr>
          <p:cNvSpPr>
            <a:spLocks noGrp="1"/>
          </p:cNvSpPr>
          <p:nvPr>
            <p:ph type="body" sz="quarter" idx="13" hasCustomPrompt="1"/>
          </p:nvPr>
        </p:nvSpPr>
        <p:spPr>
          <a:xfrm>
            <a:off x="2424565" y="2561770"/>
            <a:ext cx="7706405" cy="595766"/>
          </a:xfrm>
        </p:spPr>
        <p:txBody>
          <a:bodyPr>
            <a:normAutofit/>
          </a:bodyPr>
          <a:lstStyle>
            <a:lvl1pPr marL="0" indent="0">
              <a:buNone/>
              <a:defRPr sz="3000" b="1">
                <a:solidFill>
                  <a:schemeClr val="bg1"/>
                </a:solidFill>
                <a:latin typeface="Arial" panose="020B0604020202020204" pitchFamily="34"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MAYÚSCULA ROBOTO 30</a:t>
            </a:r>
            <a:endParaRPr lang="es-CO" dirty="0"/>
          </a:p>
        </p:txBody>
      </p:sp>
      <p:sp>
        <p:nvSpPr>
          <p:cNvPr id="5" name="Marcador de texto 7">
            <a:extLst>
              <a:ext uri="{FF2B5EF4-FFF2-40B4-BE49-F238E27FC236}">
                <a16:creationId xmlns="" xmlns:a16="http://schemas.microsoft.com/office/drawing/2014/main" id="{CEF62048-D452-42F2-BB2E-6533DFB56B46}"/>
              </a:ext>
            </a:extLst>
          </p:cNvPr>
          <p:cNvSpPr>
            <a:spLocks noGrp="1"/>
          </p:cNvSpPr>
          <p:nvPr>
            <p:ph type="body" sz="quarter" idx="14" hasCustomPrompt="1"/>
          </p:nvPr>
        </p:nvSpPr>
        <p:spPr>
          <a:xfrm>
            <a:off x="2424565" y="3461881"/>
            <a:ext cx="7706405" cy="3875088"/>
          </a:xfrm>
        </p:spPr>
        <p:txBody>
          <a:bodyPr>
            <a:normAutofit/>
          </a:bodyPr>
          <a:lstStyle>
            <a:lvl1pPr marL="0" indent="0">
              <a:buNone/>
              <a:defRPr sz="1800">
                <a:solidFill>
                  <a:schemeClr val="bg1"/>
                </a:solidFill>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err="1"/>
              <a:t>Lorem</a:t>
            </a:r>
            <a:r>
              <a:rPr lang="es-CO" dirty="0"/>
              <a:t> </a:t>
            </a:r>
            <a:r>
              <a:rPr lang="es-CO" dirty="0" err="1"/>
              <a:t>Ipsum</a:t>
            </a:r>
            <a:r>
              <a:rPr lang="es-CO" dirty="0"/>
              <a:t> dolor </a:t>
            </a:r>
            <a:r>
              <a:rPr lang="es-CO" dirty="0" err="1"/>
              <a:t>is</a:t>
            </a:r>
            <a:r>
              <a:rPr lang="es-CO" dirty="0"/>
              <a:t> </a:t>
            </a:r>
            <a:r>
              <a:rPr lang="es-CO" dirty="0" err="1"/>
              <a:t>amet</a:t>
            </a:r>
            <a:r>
              <a:rPr lang="es-CO" dirty="0"/>
              <a:t>……</a:t>
            </a:r>
            <a:endParaRPr lang="es-ES" dirty="0"/>
          </a:p>
        </p:txBody>
      </p:sp>
      <p:pic>
        <p:nvPicPr>
          <p:cNvPr id="6" name="Gráfico 5">
            <a:extLst>
              <a:ext uri="{FF2B5EF4-FFF2-40B4-BE49-F238E27FC236}">
                <a16:creationId xmlns="" xmlns:a16="http://schemas.microsoft.com/office/drawing/2014/main" id="{AF24B54C-5DAA-49CD-940C-154FA030EC51}"/>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9444888" y="5141402"/>
            <a:ext cx="3433195" cy="3433195"/>
          </a:xfrm>
          <a:prstGeom prst="rect">
            <a:avLst/>
          </a:prstGeom>
        </p:spPr>
      </p:pic>
    </p:spTree>
    <p:extLst>
      <p:ext uri="{BB962C8B-B14F-4D97-AF65-F5344CB8AC3E}">
        <p14:creationId xmlns:p14="http://schemas.microsoft.com/office/powerpoint/2010/main" val="2775428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B56CF157-EE32-4B88-A5FF-5144E7C55F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1BA1BAF6-E242-4337-8BE0-96E65F0A4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2DA08501-0E5F-4B01-AE7E-0647E59981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A1DF2-149F-4D6F-BCB3-DA7F9775D381}" type="datetimeFigureOut">
              <a:rPr lang="es-CO" smtClean="0"/>
              <a:t>6/06/2022</a:t>
            </a:fld>
            <a:endParaRPr lang="es-CO"/>
          </a:p>
        </p:txBody>
      </p:sp>
      <p:sp>
        <p:nvSpPr>
          <p:cNvPr id="5" name="Marcador de pie de página 4">
            <a:extLst>
              <a:ext uri="{FF2B5EF4-FFF2-40B4-BE49-F238E27FC236}">
                <a16:creationId xmlns="" xmlns:a16="http://schemas.microsoft.com/office/drawing/2014/main" id="{CE165AE9-A376-432A-B5BE-594B3E41EC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 xmlns:a16="http://schemas.microsoft.com/office/drawing/2014/main" id="{93C041AF-B243-45F2-9DC3-E517E6EEB2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73AF4-E1C7-4338-AC23-B34EB54E25C9}" type="slidenum">
              <a:rPr lang="es-CO" smtClean="0"/>
              <a:t>‹Nº›</a:t>
            </a:fld>
            <a:endParaRPr lang="es-CO"/>
          </a:p>
        </p:txBody>
      </p:sp>
    </p:spTree>
    <p:extLst>
      <p:ext uri="{BB962C8B-B14F-4D97-AF65-F5344CB8AC3E}">
        <p14:creationId xmlns:p14="http://schemas.microsoft.com/office/powerpoint/2010/main" val="3979997474"/>
      </p:ext>
    </p:extLst>
  </p:cSld>
  <p:clrMap bg1="lt1" tx1="dk1" bg2="lt2" tx2="dk2" accent1="accent1" accent2="accent2" accent3="accent3" accent4="accent4" accent5="accent5" accent6="accent6" hlink="hlink" folHlink="folHlink"/>
  <p:sldLayoutIdLst>
    <p:sldLayoutId id="2147483663" r:id="rId1"/>
    <p:sldLayoutId id="2147483685" r:id="rId2"/>
    <p:sldLayoutId id="2147483688" r:id="rId3"/>
    <p:sldLayoutId id="2147483682" r:id="rId4"/>
    <p:sldLayoutId id="2147483689" r:id="rId5"/>
    <p:sldLayoutId id="2147483690" r:id="rId6"/>
    <p:sldLayoutId id="2147483669" r:id="rId7"/>
    <p:sldLayoutId id="2147483679" r:id="rId8"/>
    <p:sldLayoutId id="2147483662" r:id="rId9"/>
    <p:sldLayoutId id="2147483650" r:id="rId10"/>
    <p:sldLayoutId id="2147483670" r:id="rId11"/>
    <p:sldLayoutId id="2147483668" r:id="rId12"/>
    <p:sldLayoutId id="2147483683" r:id="rId13"/>
    <p:sldLayoutId id="2147483684" r:id="rId14"/>
    <p:sldLayoutId id="2147483655" r:id="rId15"/>
    <p:sldLayoutId id="2147483672" r:id="rId16"/>
    <p:sldLayoutId id="2147483665" r:id="rId17"/>
    <p:sldLayoutId id="2147483680" r:id="rId18"/>
    <p:sldLayoutId id="2147483677" r:id="rId19"/>
    <p:sldLayoutId id="2147483666" r:id="rId20"/>
    <p:sldLayoutId id="2147483674" r:id="rId21"/>
    <p:sldLayoutId id="2147483671" r:id="rId22"/>
    <p:sldLayoutId id="2147483673" r:id="rId23"/>
    <p:sldLayoutId id="2147483687" r:id="rId24"/>
    <p:sldLayoutId id="2147483675" r:id="rId25"/>
    <p:sldLayoutId id="2147483678" r:id="rId26"/>
    <p:sldLayoutId id="2147483686" r:id="rId27"/>
    <p:sldLayoutId id="2147483667" r:id="rId28"/>
    <p:sldLayoutId id="2147483691"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3"/>
          </p:nvPr>
        </p:nvSpPr>
        <p:spPr>
          <a:xfrm>
            <a:off x="2429198" y="4304586"/>
            <a:ext cx="5487688" cy="1808115"/>
          </a:xfrm>
        </p:spPr>
        <p:txBody>
          <a:bodyPr/>
          <a:lstStyle/>
          <a:p>
            <a:r>
              <a:rPr lang="es-CO" dirty="0" smtClean="0"/>
              <a:t>Presentado por:</a:t>
            </a:r>
          </a:p>
          <a:p>
            <a:r>
              <a:rPr lang="es-CO" dirty="0" smtClean="0"/>
              <a:t>Didier Gerardo Gutiérrez Pérez</a:t>
            </a:r>
            <a:endParaRPr lang="es-CO" dirty="0"/>
          </a:p>
        </p:txBody>
      </p:sp>
      <p:pic>
        <p:nvPicPr>
          <p:cNvPr id="4" name="Picture 2" descr="Qué es J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223" y="576196"/>
            <a:ext cx="3107327" cy="3096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9914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 xmlns:a16="http://schemas.microsoft.com/office/drawing/2014/main"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1 Marcador de texto"/>
          <p:cNvSpPr>
            <a:spLocks noGrp="1"/>
          </p:cNvSpPr>
          <p:nvPr>
            <p:ph type="body" sz="quarter" idx="4294967295"/>
          </p:nvPr>
        </p:nvSpPr>
        <p:spPr>
          <a:xfrm>
            <a:off x="1444759" y="525664"/>
            <a:ext cx="8274110" cy="1134223"/>
          </a:xfrm>
          <a:prstGeom prst="rect">
            <a:avLst/>
          </a:prstGeom>
        </p:spPr>
        <p:txBody>
          <a:bodyPr/>
          <a:lstStyle/>
          <a:p>
            <a:r>
              <a:rPr lang="es-CO" dirty="0"/>
              <a:t>3.Herramientas de pruebas de rendimiento</a:t>
            </a:r>
          </a:p>
          <a:p>
            <a:endParaRPr lang="es-CO" dirty="0"/>
          </a:p>
        </p:txBody>
      </p:sp>
      <p:sp>
        <p:nvSpPr>
          <p:cNvPr id="6" name="2 Marcador de texto"/>
          <p:cNvSpPr>
            <a:spLocks noGrp="1"/>
          </p:cNvSpPr>
          <p:nvPr>
            <p:ph type="body" sz="quarter" idx="14"/>
          </p:nvPr>
        </p:nvSpPr>
        <p:spPr>
          <a:xfrm>
            <a:off x="1145751" y="1922935"/>
            <a:ext cx="9605375" cy="4394738"/>
          </a:xfrm>
        </p:spPr>
        <p:txBody>
          <a:bodyPr/>
          <a:lstStyle/>
          <a:p>
            <a:pPr algn="l"/>
            <a:r>
              <a:rPr lang="es-CO" sz="2400" dirty="0" smtClean="0"/>
              <a:t>A la hora de hacer pruebas de rendimiento según el </a:t>
            </a:r>
            <a:r>
              <a:rPr lang="es-CO" sz="2400" dirty="0"/>
              <a:t>manual </a:t>
            </a:r>
            <a:r>
              <a:rPr lang="es-CO" sz="2400" dirty="0" err="1"/>
              <a:t>Certified</a:t>
            </a:r>
            <a:r>
              <a:rPr lang="es-CO" sz="2400" dirty="0"/>
              <a:t> Performance </a:t>
            </a:r>
            <a:r>
              <a:rPr lang="es-CO" sz="2400" dirty="0" err="1"/>
              <a:t>Tester</a:t>
            </a:r>
            <a:r>
              <a:rPr lang="es-CO" sz="2400" dirty="0"/>
              <a:t> con </a:t>
            </a:r>
            <a:r>
              <a:rPr lang="es-CO" sz="2400" dirty="0" err="1"/>
              <a:t>JMeter</a:t>
            </a:r>
            <a:r>
              <a:rPr lang="es-CO" sz="2400" dirty="0"/>
              <a:t> (CPTJM</a:t>
            </a:r>
            <a:r>
              <a:rPr lang="es-CO" sz="2400" dirty="0" smtClean="0"/>
              <a:t>), hay tres herramientas que deben estar presentes a  la hora de hacer pruebas de rendimiento las cuales son:</a:t>
            </a:r>
          </a:p>
          <a:p>
            <a:pPr marL="285750" indent="-285750" algn="l">
              <a:buFont typeface="Arial" panose="020B0604020202020204" pitchFamily="34" charset="0"/>
              <a:buChar char="•"/>
            </a:pPr>
            <a:r>
              <a:rPr lang="es-CO" sz="2400" dirty="0" smtClean="0"/>
              <a:t> Construcción de los scripts</a:t>
            </a:r>
          </a:p>
          <a:p>
            <a:pPr marL="285750" indent="-285750" algn="l">
              <a:buFont typeface="Arial" panose="020B0604020202020204" pitchFamily="34" charset="0"/>
              <a:buChar char="•"/>
            </a:pPr>
            <a:r>
              <a:rPr lang="es-CO" sz="2400" dirty="0" smtClean="0"/>
              <a:t>Generación de carga</a:t>
            </a:r>
          </a:p>
          <a:p>
            <a:pPr marL="285750" indent="-285750" algn="l">
              <a:buFont typeface="Arial" panose="020B0604020202020204" pitchFamily="34" charset="0"/>
              <a:buChar char="•"/>
            </a:pPr>
            <a:r>
              <a:rPr lang="es-CO" sz="2400" dirty="0" smtClean="0"/>
              <a:t>Monitoreo de recursos</a:t>
            </a:r>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9141852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 xmlns:a16="http://schemas.microsoft.com/office/drawing/2014/main"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1 Marcador de texto"/>
          <p:cNvSpPr>
            <a:spLocks noGrp="1"/>
          </p:cNvSpPr>
          <p:nvPr>
            <p:ph type="body" sz="quarter" idx="4294967295"/>
          </p:nvPr>
        </p:nvSpPr>
        <p:spPr>
          <a:xfrm>
            <a:off x="1890760" y="424320"/>
            <a:ext cx="7706405" cy="595766"/>
          </a:xfrm>
          <a:prstGeom prst="rect">
            <a:avLst/>
          </a:prstGeom>
        </p:spPr>
        <p:txBody>
          <a:bodyPr/>
          <a:lstStyle/>
          <a:p>
            <a:pPr marL="0" indent="0">
              <a:buNone/>
            </a:pPr>
            <a:r>
              <a:rPr lang="es-CO" dirty="0" smtClean="0"/>
              <a:t>4. Metodología de pruebas de rendimiento</a:t>
            </a:r>
          </a:p>
          <a:p>
            <a:endParaRPr lang="es-CO" dirty="0"/>
          </a:p>
        </p:txBody>
      </p:sp>
      <p:sp>
        <p:nvSpPr>
          <p:cNvPr id="6" name="2 Marcador de texto"/>
          <p:cNvSpPr>
            <a:spLocks noGrp="1"/>
          </p:cNvSpPr>
          <p:nvPr>
            <p:ph type="body" sz="quarter" idx="14"/>
          </p:nvPr>
        </p:nvSpPr>
        <p:spPr>
          <a:xfrm>
            <a:off x="1403675" y="1299101"/>
            <a:ext cx="8129392" cy="4471792"/>
          </a:xfrm>
        </p:spPr>
        <p:txBody>
          <a:bodyPr/>
          <a:lstStyle/>
          <a:p>
            <a:r>
              <a:rPr lang="es-CO" sz="2400" dirty="0" smtClean="0"/>
              <a:t>Esta es la metodología planteada por la </a:t>
            </a:r>
            <a:r>
              <a:rPr lang="es-CO" sz="2400" dirty="0" err="1" smtClean="0"/>
              <a:t>Ptu</a:t>
            </a:r>
            <a:r>
              <a:rPr lang="es-CO" sz="2400" dirty="0" smtClean="0"/>
              <a:t> para llevar a cabo pruebas de rendimiento:</a:t>
            </a:r>
          </a:p>
          <a:p>
            <a:pPr marL="342900" indent="-342900">
              <a:buFont typeface="+mj-lt"/>
              <a:buAutoNum type="arabicPeriod"/>
            </a:pPr>
            <a:r>
              <a:rPr lang="es-CO" sz="2400" dirty="0" smtClean="0"/>
              <a:t>Planeación de las pruebas</a:t>
            </a:r>
          </a:p>
          <a:p>
            <a:pPr marL="342900" indent="-342900">
              <a:buFont typeface="+mj-lt"/>
              <a:buAutoNum type="arabicPeriod"/>
            </a:pPr>
            <a:r>
              <a:rPr lang="es-CO" sz="2400" dirty="0" smtClean="0"/>
              <a:t>Especificación de escenarios de prueba</a:t>
            </a:r>
          </a:p>
          <a:p>
            <a:pPr marL="342900" indent="-342900">
              <a:buFont typeface="+mj-lt"/>
              <a:buAutoNum type="arabicPeriod"/>
            </a:pPr>
            <a:r>
              <a:rPr lang="es-CO" sz="2400" dirty="0" smtClean="0"/>
              <a:t>Automatización de pruebas</a:t>
            </a:r>
          </a:p>
          <a:p>
            <a:pPr marL="342900" indent="-342900">
              <a:buFont typeface="+mj-lt"/>
              <a:buAutoNum type="arabicPeriod"/>
            </a:pPr>
            <a:r>
              <a:rPr lang="es-CO" sz="2400" dirty="0" smtClean="0"/>
              <a:t>Armado del ambiente</a:t>
            </a:r>
          </a:p>
          <a:p>
            <a:pPr marL="342900" indent="-342900">
              <a:buFont typeface="+mj-lt"/>
              <a:buAutoNum type="arabicPeriod"/>
            </a:pPr>
            <a:r>
              <a:rPr lang="es-CO" sz="2400" dirty="0" smtClean="0"/>
              <a:t>Ejecución de pruebas</a:t>
            </a:r>
          </a:p>
          <a:p>
            <a:pPr marL="342900" indent="-342900">
              <a:buFont typeface="+mj-lt"/>
              <a:buAutoNum type="arabicPeriod"/>
            </a:pPr>
            <a:r>
              <a:rPr lang="es-CO" sz="2400" dirty="0" smtClean="0"/>
              <a:t>Análisis de resultados</a:t>
            </a:r>
          </a:p>
          <a:p>
            <a:pPr marL="342900" indent="-342900">
              <a:buFont typeface="+mj-lt"/>
              <a:buAutoNum type="arabicPeriod"/>
            </a:pPr>
            <a:endParaRPr lang="es-CO" dirty="0" smtClean="0"/>
          </a:p>
          <a:p>
            <a:endParaRPr lang="es-CO" dirty="0"/>
          </a:p>
        </p:txBody>
      </p:sp>
    </p:spTree>
    <p:extLst>
      <p:ext uri="{BB962C8B-B14F-4D97-AF65-F5344CB8AC3E}">
        <p14:creationId xmlns:p14="http://schemas.microsoft.com/office/powerpoint/2010/main" val="914185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Marcador de texto"/>
          <p:cNvSpPr>
            <a:spLocks noGrp="1"/>
          </p:cNvSpPr>
          <p:nvPr>
            <p:ph type="body" sz="quarter" idx="15"/>
          </p:nvPr>
        </p:nvSpPr>
        <p:spPr>
          <a:xfrm>
            <a:off x="763732" y="405374"/>
            <a:ext cx="10191749" cy="595766"/>
          </a:xfrm>
        </p:spPr>
        <p:txBody>
          <a:bodyPr/>
          <a:lstStyle/>
          <a:p>
            <a:r>
              <a:rPr lang="es-CO" dirty="0" smtClean="0"/>
              <a:t>Planeación de las pruebas</a:t>
            </a:r>
          </a:p>
        </p:txBody>
      </p:sp>
      <p:sp>
        <p:nvSpPr>
          <p:cNvPr id="4" name="Elipse 3">
            <a:extLst>
              <a:ext uri="{FF2B5EF4-FFF2-40B4-BE49-F238E27FC236}">
                <a16:creationId xmlns="" xmlns:a16="http://schemas.microsoft.com/office/drawing/2014/main"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Marcador de texto"/>
          <p:cNvSpPr>
            <a:spLocks noGrp="1"/>
          </p:cNvSpPr>
          <p:nvPr>
            <p:ph type="body" sz="quarter" idx="14"/>
          </p:nvPr>
        </p:nvSpPr>
        <p:spPr>
          <a:xfrm>
            <a:off x="971550" y="1343891"/>
            <a:ext cx="10191749" cy="4752109"/>
          </a:xfrm>
        </p:spPr>
        <p:txBody>
          <a:bodyPr/>
          <a:lstStyle/>
          <a:p>
            <a:pPr algn="l"/>
            <a:r>
              <a:rPr lang="es-CO" sz="2400" dirty="0" smtClean="0"/>
              <a:t>En está fase se construye el plan de pruebas y se definen que usuarios harán uso del sistema, la cantidad de usuarios  y los flujos del sistema que se probaran.</a:t>
            </a:r>
          </a:p>
          <a:p>
            <a:pPr algn="l"/>
            <a:r>
              <a:rPr lang="es-CO" sz="2400" dirty="0" smtClean="0"/>
              <a:t>Como parte del plan de pruebas se  debe tener en cuenta:</a:t>
            </a:r>
          </a:p>
          <a:p>
            <a:pPr marL="285750" indent="-285750" algn="l">
              <a:buFont typeface="Arial" panose="020B0604020202020204" pitchFamily="34" charset="0"/>
              <a:buChar char="•"/>
            </a:pPr>
            <a:r>
              <a:rPr lang="es-CO" sz="2400" dirty="0" smtClean="0"/>
              <a:t>Datos de prueba </a:t>
            </a:r>
          </a:p>
          <a:p>
            <a:pPr marL="285750" indent="-285750" algn="l">
              <a:buFont typeface="Arial" panose="020B0604020202020204" pitchFamily="34" charset="0"/>
              <a:buChar char="•"/>
            </a:pPr>
            <a:r>
              <a:rPr lang="es-CO" sz="2400" dirty="0" smtClean="0"/>
              <a:t>Infraestructura de pruebas</a:t>
            </a:r>
          </a:p>
          <a:p>
            <a:pPr marL="285750" indent="-285750" algn="l">
              <a:buFont typeface="Arial" panose="020B0604020202020204" pitchFamily="34" charset="0"/>
              <a:buChar char="•"/>
            </a:pPr>
            <a:r>
              <a:rPr lang="es-CO" sz="2400" dirty="0" smtClean="0"/>
              <a:t>Criterios de </a:t>
            </a:r>
            <a:r>
              <a:rPr lang="es-CO" sz="2400" dirty="0" smtClean="0"/>
              <a:t>aceptación</a:t>
            </a:r>
            <a:endParaRPr lang="es-CO" sz="2400" dirty="0"/>
          </a:p>
        </p:txBody>
      </p:sp>
    </p:spTree>
    <p:extLst>
      <p:ext uri="{BB962C8B-B14F-4D97-AF65-F5344CB8AC3E}">
        <p14:creationId xmlns:p14="http://schemas.microsoft.com/office/powerpoint/2010/main" val="9141852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Marcador de texto"/>
          <p:cNvSpPr>
            <a:spLocks noGrp="1"/>
          </p:cNvSpPr>
          <p:nvPr>
            <p:ph type="body" sz="quarter" idx="15"/>
          </p:nvPr>
        </p:nvSpPr>
        <p:spPr>
          <a:xfrm>
            <a:off x="791441" y="862574"/>
            <a:ext cx="10191749" cy="595766"/>
          </a:xfrm>
        </p:spPr>
        <p:txBody>
          <a:bodyPr/>
          <a:lstStyle/>
          <a:p>
            <a:r>
              <a:rPr lang="es-CO" dirty="0"/>
              <a:t>Especificación de escenarios de prueba</a:t>
            </a:r>
          </a:p>
          <a:p>
            <a:endParaRPr lang="es-CO" dirty="0" smtClean="0"/>
          </a:p>
        </p:txBody>
      </p:sp>
      <p:sp>
        <p:nvSpPr>
          <p:cNvPr id="4" name="Elipse 3">
            <a:extLst>
              <a:ext uri="{FF2B5EF4-FFF2-40B4-BE49-F238E27FC236}">
                <a16:creationId xmlns="" xmlns:a16="http://schemas.microsoft.com/office/drawing/2014/main"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Marcador de texto"/>
          <p:cNvSpPr>
            <a:spLocks noGrp="1"/>
          </p:cNvSpPr>
          <p:nvPr>
            <p:ph type="body" sz="quarter" idx="14"/>
          </p:nvPr>
        </p:nvSpPr>
        <p:spPr>
          <a:xfrm>
            <a:off x="860714" y="2317894"/>
            <a:ext cx="10191749" cy="3113088"/>
          </a:xfrm>
        </p:spPr>
        <p:txBody>
          <a:bodyPr>
            <a:normAutofit lnSpcReduction="10000"/>
          </a:bodyPr>
          <a:lstStyle/>
          <a:p>
            <a:pPr algn="l"/>
            <a:r>
              <a:rPr lang="es-CO" sz="2800" dirty="0" smtClean="0"/>
              <a:t>Se especifica a detalle los escenarios de prueba y se valida con integrantes del equipo técnico y del equipo de negocio que se este modelando el comportamiento que se espera</a:t>
            </a:r>
          </a:p>
          <a:p>
            <a:pPr algn="l"/>
            <a:r>
              <a:rPr lang="es-CO" sz="2800" dirty="0" smtClean="0"/>
              <a:t>En la especificación de los escenarios de prueba se tiene en cuenta:</a:t>
            </a:r>
          </a:p>
          <a:p>
            <a:pPr marL="285750" indent="-285750" algn="l">
              <a:buFont typeface="Arial" panose="020B0604020202020204" pitchFamily="34" charset="0"/>
              <a:buChar char="•"/>
            </a:pPr>
            <a:r>
              <a:rPr lang="es-CO" sz="2800" dirty="0" smtClean="0"/>
              <a:t>Escenarios de prueba</a:t>
            </a:r>
          </a:p>
          <a:p>
            <a:pPr marL="285750" indent="-285750" algn="l">
              <a:buFont typeface="Arial" panose="020B0604020202020204" pitchFamily="34" charset="0"/>
              <a:buChar char="•"/>
            </a:pPr>
            <a:r>
              <a:rPr lang="es-CO" sz="2800" dirty="0" smtClean="0"/>
              <a:t>Guion de prueba</a:t>
            </a:r>
          </a:p>
          <a:p>
            <a:endParaRPr lang="es-CO" dirty="0" smtClean="0"/>
          </a:p>
          <a:p>
            <a:endParaRPr lang="es-CO" dirty="0"/>
          </a:p>
        </p:txBody>
      </p:sp>
    </p:spTree>
    <p:extLst>
      <p:ext uri="{BB962C8B-B14F-4D97-AF65-F5344CB8AC3E}">
        <p14:creationId xmlns:p14="http://schemas.microsoft.com/office/powerpoint/2010/main" val="914185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Marcador de texto"/>
          <p:cNvSpPr>
            <a:spLocks noGrp="1"/>
          </p:cNvSpPr>
          <p:nvPr>
            <p:ph type="body" sz="quarter" idx="15"/>
          </p:nvPr>
        </p:nvSpPr>
        <p:spPr>
          <a:xfrm>
            <a:off x="763732" y="405374"/>
            <a:ext cx="10191749" cy="595766"/>
          </a:xfrm>
        </p:spPr>
        <p:txBody>
          <a:bodyPr/>
          <a:lstStyle/>
          <a:p>
            <a:r>
              <a:rPr lang="es-CO" dirty="0"/>
              <a:t>Automatización de pruebas</a:t>
            </a:r>
          </a:p>
          <a:p>
            <a:endParaRPr lang="es-CO" dirty="0" smtClean="0"/>
          </a:p>
        </p:txBody>
      </p:sp>
      <p:sp>
        <p:nvSpPr>
          <p:cNvPr id="4" name="Elipse 3">
            <a:extLst>
              <a:ext uri="{FF2B5EF4-FFF2-40B4-BE49-F238E27FC236}">
                <a16:creationId xmlns="" xmlns:a16="http://schemas.microsoft.com/office/drawing/2014/main"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Marcador de texto"/>
          <p:cNvSpPr>
            <a:spLocks noGrp="1"/>
          </p:cNvSpPr>
          <p:nvPr>
            <p:ph type="body" sz="quarter" idx="14"/>
          </p:nvPr>
        </p:nvSpPr>
        <p:spPr>
          <a:xfrm>
            <a:off x="957695" y="1352963"/>
            <a:ext cx="10195214" cy="3703946"/>
          </a:xfrm>
        </p:spPr>
        <p:txBody>
          <a:bodyPr>
            <a:noAutofit/>
          </a:bodyPr>
          <a:lstStyle/>
          <a:p>
            <a:pPr algn="l"/>
            <a:r>
              <a:rPr lang="es-CO" sz="2800" dirty="0" smtClean="0"/>
              <a:t>En esta fase se construyen los scripts siguiendo el guion definido en la fase anterior, teniendo en cuenta los escenarios planteados.</a:t>
            </a:r>
          </a:p>
          <a:p>
            <a:pPr algn="l"/>
            <a:r>
              <a:rPr lang="es-CO" sz="2800" dirty="0" smtClean="0"/>
              <a:t>En esta fase ya se hace uso de la herramienta que será usada hacer  la ejecución de lo planeado anteriormente.</a:t>
            </a:r>
            <a:endParaRPr lang="es-CO" sz="28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254" y="3521689"/>
            <a:ext cx="5680572" cy="3036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4185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Marcador de texto"/>
          <p:cNvSpPr>
            <a:spLocks noGrp="1"/>
          </p:cNvSpPr>
          <p:nvPr>
            <p:ph type="body" sz="quarter" idx="15"/>
          </p:nvPr>
        </p:nvSpPr>
        <p:spPr>
          <a:xfrm>
            <a:off x="763732" y="405374"/>
            <a:ext cx="10191749" cy="595766"/>
          </a:xfrm>
        </p:spPr>
        <p:txBody>
          <a:bodyPr/>
          <a:lstStyle/>
          <a:p>
            <a:r>
              <a:rPr lang="es-CO" sz="3200" dirty="0"/>
              <a:t>Armado del </a:t>
            </a:r>
            <a:r>
              <a:rPr lang="es-CO" sz="3200" dirty="0" smtClean="0"/>
              <a:t>ambiente</a:t>
            </a:r>
            <a:endParaRPr lang="es-CO" sz="3200" dirty="0"/>
          </a:p>
        </p:txBody>
      </p:sp>
      <p:sp>
        <p:nvSpPr>
          <p:cNvPr id="4" name="Elipse 3">
            <a:extLst>
              <a:ext uri="{FF2B5EF4-FFF2-40B4-BE49-F238E27FC236}">
                <a16:creationId xmlns="" xmlns:a16="http://schemas.microsoft.com/office/drawing/2014/main" id="{2CD6E4A0-8C38-4EDD-A2D7-7D91BCF3D178}"/>
              </a:ext>
            </a:extLst>
          </p:cNvPr>
          <p:cNvSpPr/>
          <p:nvPr/>
        </p:nvSpPr>
        <p:spPr>
          <a:xfrm>
            <a:off x="423814" y="5269614"/>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Marcador de texto"/>
          <p:cNvSpPr>
            <a:spLocks noGrp="1"/>
          </p:cNvSpPr>
          <p:nvPr>
            <p:ph type="body" sz="quarter" idx="14"/>
          </p:nvPr>
        </p:nvSpPr>
        <p:spPr>
          <a:xfrm>
            <a:off x="844729" y="1562821"/>
            <a:ext cx="10191749" cy="3113088"/>
          </a:xfrm>
        </p:spPr>
        <p:txBody>
          <a:bodyPr/>
          <a:lstStyle/>
          <a:p>
            <a:r>
              <a:rPr lang="es-CO" sz="2400" dirty="0" smtClean="0"/>
              <a:t>En esta parte se hace la preparación del ambiente de ejecución, entre sus actividades esta la preparación de las maquinas generadoras de carga, instalación de herramientas de monitoreo, preparación del ambiente donde esta el sistema, entre otros.</a:t>
            </a:r>
          </a:p>
          <a:p>
            <a:endParaRPr lang="es-CO" dirty="0" smtClean="0"/>
          </a:p>
        </p:txBody>
      </p:sp>
    </p:spTree>
    <p:extLst>
      <p:ext uri="{BB962C8B-B14F-4D97-AF65-F5344CB8AC3E}">
        <p14:creationId xmlns:p14="http://schemas.microsoft.com/office/powerpoint/2010/main" val="36363431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96950" y="1700212"/>
            <a:ext cx="10191749" cy="3113088"/>
          </a:xfrm>
        </p:spPr>
        <p:txBody>
          <a:bodyPr>
            <a:noAutofit/>
          </a:bodyPr>
          <a:lstStyle/>
          <a:p>
            <a:pPr algn="l"/>
            <a:r>
              <a:rPr lang="es-CO" sz="2400" dirty="0" smtClean="0"/>
              <a:t>En esta fase se hace la ejecución de las pruebas, para esto se tiene en cuenta lo siguiente:</a:t>
            </a:r>
          </a:p>
          <a:p>
            <a:pPr marL="285750" indent="-285750" algn="l">
              <a:buFont typeface="Arial" panose="020B0604020202020204" pitchFamily="34" charset="0"/>
              <a:buChar char="•"/>
            </a:pPr>
            <a:r>
              <a:rPr lang="es-CO" sz="2400" dirty="0" smtClean="0"/>
              <a:t>Línea base: Que consiste en ejecutar cada transacción con un único usuario</a:t>
            </a:r>
          </a:p>
          <a:p>
            <a:pPr marL="285750" indent="-285750" algn="l">
              <a:buFont typeface="Arial" panose="020B0604020202020204" pitchFamily="34" charset="0"/>
              <a:buChar char="•"/>
            </a:pPr>
            <a:r>
              <a:rPr lang="es-CO" sz="2400" dirty="0" smtClean="0"/>
              <a:t>Ejecución de escenarios: Se hace la ejecución de forma gradual dependiendo el proyecto, generalmente se hacen incrementos de 20% de la siguiente forma </a:t>
            </a:r>
            <a:br>
              <a:rPr lang="es-CO" sz="2400" dirty="0" smtClean="0"/>
            </a:br>
            <a:r>
              <a:rPr lang="es-CO" sz="2400" dirty="0" smtClean="0"/>
              <a:t>20,40,60, 80 y 100 % del escenario objetivo.</a:t>
            </a:r>
          </a:p>
          <a:p>
            <a:pPr marL="285750" indent="-285750" algn="l">
              <a:buFont typeface="Arial" panose="020B0604020202020204" pitchFamily="34" charset="0"/>
              <a:buChar char="•"/>
            </a:pPr>
            <a:r>
              <a:rPr lang="es-CO" sz="2400" dirty="0" smtClean="0"/>
              <a:t>Monitoreo de los recursos: Mientras se hace la ejecución se realiza un seguimiento a los indicadores del sistema, tales registros son guardados para su posterior análisis.</a:t>
            </a:r>
          </a:p>
        </p:txBody>
      </p:sp>
      <p:sp>
        <p:nvSpPr>
          <p:cNvPr id="3" name="2 Marcador de texto"/>
          <p:cNvSpPr>
            <a:spLocks noGrp="1"/>
          </p:cNvSpPr>
          <p:nvPr>
            <p:ph type="body" sz="quarter" idx="15"/>
          </p:nvPr>
        </p:nvSpPr>
        <p:spPr>
          <a:xfrm>
            <a:off x="933450" y="396138"/>
            <a:ext cx="10191749" cy="595766"/>
          </a:xfrm>
        </p:spPr>
        <p:txBody>
          <a:bodyPr/>
          <a:lstStyle/>
          <a:p>
            <a:r>
              <a:rPr lang="es-CO" sz="3200" dirty="0"/>
              <a:t>Ejecución de pruebas</a:t>
            </a:r>
          </a:p>
          <a:p>
            <a:endParaRPr lang="es-CO" dirty="0"/>
          </a:p>
        </p:txBody>
      </p:sp>
    </p:spTree>
    <p:extLst>
      <p:ext uri="{BB962C8B-B14F-4D97-AF65-F5344CB8AC3E}">
        <p14:creationId xmlns:p14="http://schemas.microsoft.com/office/powerpoint/2010/main" val="731957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638300"/>
            <a:ext cx="10191749" cy="3009900"/>
          </a:xfrm>
        </p:spPr>
        <p:txBody>
          <a:bodyPr>
            <a:noAutofit/>
          </a:bodyPr>
          <a:lstStyle/>
          <a:p>
            <a:pPr algn="l"/>
            <a:r>
              <a:rPr lang="es-CO" sz="2400" dirty="0" smtClean="0"/>
              <a:t>Se realiza el análisis de los resultados obtenidos en la fase anterior para evaluar el desempeño del sistema puesto a prueba, se sugiere apoyar este análisis de los datos con herramientas graficas.</a:t>
            </a:r>
          </a:p>
          <a:p>
            <a:pPr algn="l"/>
            <a:r>
              <a:rPr lang="es-CO" sz="2400" dirty="0" smtClean="0"/>
              <a:t>En esta fase se tiene en cuenta:</a:t>
            </a:r>
          </a:p>
          <a:p>
            <a:pPr marL="285750" indent="-285750" algn="l">
              <a:buFont typeface="Arial" panose="020B0604020202020204" pitchFamily="34" charset="0"/>
              <a:buChar char="•"/>
            </a:pPr>
            <a:r>
              <a:rPr lang="es-CO" sz="2400" dirty="0" smtClean="0"/>
              <a:t>La re ejecución de las pruebas: Que se hacen cuando se implementaron cambios al sistema al haber encontrado oportunidades de mejora</a:t>
            </a:r>
          </a:p>
          <a:p>
            <a:pPr marL="285750" indent="-285750" algn="l">
              <a:buFont typeface="Arial" panose="020B0604020202020204" pitchFamily="34" charset="0"/>
              <a:buChar char="•"/>
            </a:pPr>
            <a:r>
              <a:rPr lang="es-CO" sz="2400" dirty="0" smtClean="0"/>
              <a:t>Informe de cierre de pruebas: Que se realiza una vez se hayan alcanzado los objetivos de las pruebas, y en donde se detallan los resultados obtenidos</a:t>
            </a:r>
          </a:p>
        </p:txBody>
      </p:sp>
      <p:sp>
        <p:nvSpPr>
          <p:cNvPr id="3" name="2 Marcador de texto"/>
          <p:cNvSpPr>
            <a:spLocks noGrp="1"/>
          </p:cNvSpPr>
          <p:nvPr>
            <p:ph type="body" sz="quarter" idx="15"/>
          </p:nvPr>
        </p:nvSpPr>
        <p:spPr>
          <a:xfrm>
            <a:off x="1047750" y="446938"/>
            <a:ext cx="10191749" cy="595766"/>
          </a:xfrm>
        </p:spPr>
        <p:txBody>
          <a:bodyPr/>
          <a:lstStyle/>
          <a:p>
            <a:r>
              <a:rPr lang="es-CO" sz="3200" dirty="0"/>
              <a:t>Análisis de resultados</a:t>
            </a:r>
          </a:p>
          <a:p>
            <a:endParaRPr lang="es-CO" dirty="0"/>
          </a:p>
        </p:txBody>
      </p:sp>
    </p:spTree>
    <p:extLst>
      <p:ext uri="{BB962C8B-B14F-4D97-AF65-F5344CB8AC3E}">
        <p14:creationId xmlns:p14="http://schemas.microsoft.com/office/powerpoint/2010/main" val="40648381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1009650" y="1460500"/>
            <a:ext cx="10191749" cy="4597400"/>
          </a:xfrm>
        </p:spPr>
        <p:txBody>
          <a:bodyPr>
            <a:normAutofit/>
          </a:bodyPr>
          <a:lstStyle/>
          <a:p>
            <a:pPr algn="just"/>
            <a:r>
              <a:rPr lang="es-CO" sz="2800" dirty="0" err="1"/>
              <a:t>JMeter</a:t>
            </a:r>
            <a:r>
              <a:rPr lang="es-CO" sz="2800" dirty="0"/>
              <a:t> es una herramienta libre y de código abierto creada por Apache </a:t>
            </a:r>
            <a:r>
              <a:rPr lang="es-CO" sz="2800" dirty="0" smtClean="0"/>
              <a:t>Software </a:t>
            </a:r>
            <a:r>
              <a:rPr lang="es-CO" sz="2800" dirty="0" err="1" smtClean="0"/>
              <a:t>Foundation</a:t>
            </a:r>
            <a:r>
              <a:rPr lang="es-CO" sz="2800" dirty="0" smtClean="0"/>
              <a:t> </a:t>
            </a:r>
            <a:r>
              <a:rPr lang="es-CO" sz="2800" dirty="0"/>
              <a:t>para llevar a cabo pruebas de rendimiento. La herramienta es </a:t>
            </a:r>
            <a:r>
              <a:rPr lang="es-CO" sz="2800" dirty="0" smtClean="0"/>
              <a:t>una aplicación </a:t>
            </a:r>
            <a:r>
              <a:rPr lang="es-CO" sz="2800" dirty="0"/>
              <a:t>basada en Java </a:t>
            </a:r>
            <a:r>
              <a:rPr lang="es-CO" sz="2800" dirty="0" smtClean="0"/>
              <a:t>y fue </a:t>
            </a:r>
            <a:r>
              <a:rPr lang="es-CO" sz="2800" dirty="0"/>
              <a:t>diseñada originalmente para pruebas </a:t>
            </a:r>
            <a:r>
              <a:rPr lang="es-CO" sz="2800" dirty="0" smtClean="0"/>
              <a:t>de aplicaciones </a:t>
            </a:r>
            <a:r>
              <a:rPr lang="es-CO" sz="2800" dirty="0"/>
              <a:t>web.</a:t>
            </a:r>
          </a:p>
        </p:txBody>
      </p:sp>
      <p:sp>
        <p:nvSpPr>
          <p:cNvPr id="3" name="2 Marcador de texto"/>
          <p:cNvSpPr>
            <a:spLocks noGrp="1"/>
          </p:cNvSpPr>
          <p:nvPr>
            <p:ph type="body" sz="quarter" idx="15"/>
          </p:nvPr>
        </p:nvSpPr>
        <p:spPr>
          <a:xfrm>
            <a:off x="1111250" y="421538"/>
            <a:ext cx="10191749" cy="595766"/>
          </a:xfrm>
        </p:spPr>
        <p:txBody>
          <a:bodyPr/>
          <a:lstStyle/>
          <a:p>
            <a:r>
              <a:rPr lang="es-CO" dirty="0"/>
              <a:t>5. Introducción a </a:t>
            </a:r>
            <a:r>
              <a:rPr lang="es-CO" dirty="0" smtClean="0"/>
              <a:t>jmeter</a:t>
            </a:r>
            <a:endParaRPr lang="es-CO" dirty="0"/>
          </a:p>
        </p:txBody>
      </p:sp>
      <p:sp>
        <p:nvSpPr>
          <p:cNvPr id="5" name="AutoShape 2" descr="Apache JMeter - Apache J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074" y="3712369"/>
            <a:ext cx="5804989" cy="197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9875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55712"/>
            <a:ext cx="10191749" cy="3113088"/>
          </a:xfrm>
        </p:spPr>
        <p:txBody>
          <a:bodyPr/>
          <a:lstStyle/>
          <a:p>
            <a:pPr algn="l"/>
            <a:r>
              <a:rPr lang="es-CO" dirty="0" smtClean="0"/>
              <a:t>Jmeter es una herramienta que fue creada inicialmente para hacer pruebas de rendimiento para aplicaciones web, mas la herramienta ha ido permitiendo hacer pruebas en otro tipo de protocolos como lo son:</a:t>
            </a:r>
          </a:p>
          <a:p>
            <a:pPr marL="285750" indent="-285750" algn="l">
              <a:buFont typeface="Arial" panose="020B0604020202020204" pitchFamily="34" charset="0"/>
              <a:buChar char="•"/>
            </a:pPr>
            <a:r>
              <a:rPr lang="es-CO" dirty="0"/>
              <a:t> Web – HTTP, HTTPS</a:t>
            </a:r>
          </a:p>
          <a:p>
            <a:pPr marL="285750" indent="-285750" algn="l">
              <a:buFont typeface="Arial" panose="020B0604020202020204" pitchFamily="34" charset="0"/>
              <a:buChar char="•"/>
            </a:pPr>
            <a:r>
              <a:rPr lang="es-CO" dirty="0" smtClean="0"/>
              <a:t>SOAP y REST</a:t>
            </a:r>
            <a:endParaRPr lang="es-CO" dirty="0"/>
          </a:p>
          <a:p>
            <a:pPr marL="285750" indent="-285750" algn="l">
              <a:buFont typeface="Arial" panose="020B0604020202020204" pitchFamily="34" charset="0"/>
              <a:buChar char="•"/>
            </a:pPr>
            <a:r>
              <a:rPr lang="es-CO" dirty="0" err="1"/>
              <a:t>Database</a:t>
            </a:r>
            <a:r>
              <a:rPr lang="es-CO" dirty="0"/>
              <a:t> </a:t>
            </a:r>
            <a:r>
              <a:rPr lang="es-CO" dirty="0" err="1"/>
              <a:t>via</a:t>
            </a:r>
            <a:r>
              <a:rPr lang="es-CO" dirty="0"/>
              <a:t> JDBC</a:t>
            </a:r>
          </a:p>
          <a:p>
            <a:pPr marL="285750" indent="-285750" algn="l">
              <a:buFont typeface="Arial" panose="020B0604020202020204" pitchFamily="34" charset="0"/>
              <a:buChar char="•"/>
            </a:pPr>
            <a:r>
              <a:rPr lang="es-CO" dirty="0"/>
              <a:t>LDAP (</a:t>
            </a:r>
            <a:r>
              <a:rPr lang="es-CO" dirty="0" err="1"/>
              <a:t>Lightweight</a:t>
            </a:r>
            <a:r>
              <a:rPr lang="es-CO" dirty="0"/>
              <a:t> </a:t>
            </a:r>
            <a:r>
              <a:rPr lang="es-CO" dirty="0" err="1"/>
              <a:t>Directory</a:t>
            </a:r>
            <a:r>
              <a:rPr lang="es-CO" dirty="0"/>
              <a:t> Access </a:t>
            </a:r>
            <a:r>
              <a:rPr lang="es-CO" dirty="0" err="1"/>
              <a:t>Protocol</a:t>
            </a:r>
            <a:r>
              <a:rPr lang="es-CO" dirty="0"/>
              <a:t>)</a:t>
            </a:r>
          </a:p>
          <a:p>
            <a:pPr marL="285750" indent="-285750" algn="l">
              <a:buFont typeface="Arial" panose="020B0604020202020204" pitchFamily="34" charset="0"/>
              <a:buChar char="•"/>
            </a:pPr>
            <a:r>
              <a:rPr lang="es-CO" dirty="0" smtClean="0"/>
              <a:t>Mail </a:t>
            </a:r>
            <a:r>
              <a:rPr lang="es-CO" dirty="0"/>
              <a:t>– POP3</a:t>
            </a:r>
          </a:p>
        </p:txBody>
      </p:sp>
      <p:sp>
        <p:nvSpPr>
          <p:cNvPr id="3" name="2 Marcador de texto"/>
          <p:cNvSpPr>
            <a:spLocks noGrp="1"/>
          </p:cNvSpPr>
          <p:nvPr>
            <p:ph type="body" sz="quarter" idx="15"/>
          </p:nvPr>
        </p:nvSpPr>
        <p:spPr>
          <a:xfrm>
            <a:off x="1035050" y="485038"/>
            <a:ext cx="10191749" cy="595766"/>
          </a:xfrm>
        </p:spPr>
        <p:txBody>
          <a:bodyPr/>
          <a:lstStyle/>
          <a:p>
            <a:r>
              <a:rPr lang="es-CO" dirty="0"/>
              <a:t>6. Protocolos soportados con </a:t>
            </a:r>
            <a:r>
              <a:rPr lang="es-CO" dirty="0" smtClean="0"/>
              <a:t>Jmeter</a:t>
            </a:r>
            <a:endParaRPr lang="es-CO"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4508500"/>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Cómo saber cuáles son los procedimientos que tiene un WebService SOAP  usando PHP - Leeway Academ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1599" y="2486700"/>
            <a:ext cx="3514724" cy="13883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finición de API REST: ¿Qué son las API REST (API RESTfu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6850" y="4182268"/>
            <a:ext cx="2984460" cy="225266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Protocolos de correo electrónico - Preguntas Frecuentes - FAQ - Mexagon.N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1574" y="4727575"/>
            <a:ext cx="391477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4108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xmlns=""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texto 5">
            <a:extLst>
              <a:ext uri="{FF2B5EF4-FFF2-40B4-BE49-F238E27FC236}">
                <a16:creationId xmlns:a16="http://schemas.microsoft.com/office/drawing/2014/main" xmlns="" id="{AD58E4D4-2D89-448D-9C47-34DD3435F48C}"/>
              </a:ext>
            </a:extLst>
          </p:cNvPr>
          <p:cNvSpPr>
            <a:spLocks noGrp="1"/>
          </p:cNvSpPr>
          <p:nvPr>
            <p:ph type="body" sz="quarter" idx="13"/>
          </p:nvPr>
        </p:nvSpPr>
        <p:spPr>
          <a:xfrm>
            <a:off x="4289232" y="939451"/>
            <a:ext cx="6880048" cy="568133"/>
          </a:xfrm>
        </p:spPr>
        <p:txBody>
          <a:bodyPr/>
          <a:lstStyle/>
          <a:p>
            <a:r>
              <a:rPr lang="es-MX" dirty="0" smtClean="0"/>
              <a:t>TABLA DE CONTENIDO</a:t>
            </a:r>
            <a:endParaRPr lang="es-CO" dirty="0"/>
          </a:p>
        </p:txBody>
      </p:sp>
      <p:sp>
        <p:nvSpPr>
          <p:cNvPr id="2" name="1 CuadroTexto"/>
          <p:cNvSpPr txBox="1"/>
          <p:nvPr/>
        </p:nvSpPr>
        <p:spPr>
          <a:xfrm>
            <a:off x="4499689" y="1600548"/>
            <a:ext cx="7202105" cy="4247317"/>
          </a:xfrm>
          <a:prstGeom prst="rect">
            <a:avLst/>
          </a:prstGeom>
          <a:noFill/>
        </p:spPr>
        <p:txBody>
          <a:bodyPr wrap="square" rtlCol="0">
            <a:spAutoFit/>
          </a:bodyPr>
          <a:lstStyle/>
          <a:p>
            <a:pPr marL="342900" indent="-342900" fontAlgn="b">
              <a:buFont typeface="+mj-lt"/>
              <a:buAutoNum type="arabicPeriod"/>
            </a:pPr>
            <a:r>
              <a:rPr lang="es-CO" dirty="0" smtClean="0"/>
              <a:t>Que </a:t>
            </a:r>
            <a:r>
              <a:rPr lang="es-CO" dirty="0"/>
              <a:t>son las pruebas de rendimiento.</a:t>
            </a:r>
          </a:p>
          <a:p>
            <a:pPr marL="342900" indent="-342900" fontAlgn="b">
              <a:buFont typeface="+mj-lt"/>
              <a:buAutoNum type="arabicPeriod"/>
            </a:pPr>
            <a:r>
              <a:rPr lang="es-CO" dirty="0" smtClean="0"/>
              <a:t>Tipos </a:t>
            </a:r>
            <a:r>
              <a:rPr lang="es-CO" dirty="0"/>
              <a:t>de pruebas de rendimiento</a:t>
            </a:r>
          </a:p>
          <a:p>
            <a:pPr marL="342900" indent="-342900" fontAlgn="b">
              <a:buFont typeface="+mj-lt"/>
              <a:buAutoNum type="arabicPeriod"/>
            </a:pPr>
            <a:r>
              <a:rPr lang="es-CO" dirty="0" smtClean="0"/>
              <a:t>Herramientas </a:t>
            </a:r>
            <a:r>
              <a:rPr lang="es-CO" dirty="0"/>
              <a:t>de pruebas de </a:t>
            </a:r>
            <a:r>
              <a:rPr lang="es-CO" dirty="0" smtClean="0"/>
              <a:t>rendimiento</a:t>
            </a:r>
          </a:p>
          <a:p>
            <a:pPr marL="342900" indent="-342900" fontAlgn="b">
              <a:buFont typeface="+mj-lt"/>
              <a:buAutoNum type="arabicPeriod"/>
            </a:pPr>
            <a:r>
              <a:rPr lang="es-CO" dirty="0" smtClean="0"/>
              <a:t>Metodología de pruebas de rendimiento</a:t>
            </a:r>
            <a:endParaRPr lang="es-CO" dirty="0"/>
          </a:p>
          <a:p>
            <a:pPr marL="342900" indent="-342900" fontAlgn="b">
              <a:buFont typeface="+mj-lt"/>
              <a:buAutoNum type="arabicPeriod"/>
            </a:pPr>
            <a:r>
              <a:rPr lang="es-CO" dirty="0" smtClean="0"/>
              <a:t>Introducción </a:t>
            </a:r>
            <a:r>
              <a:rPr lang="es-CO" dirty="0"/>
              <a:t>a jmeter</a:t>
            </a:r>
          </a:p>
          <a:p>
            <a:pPr marL="342900" indent="-342900" fontAlgn="b">
              <a:buFont typeface="+mj-lt"/>
              <a:buAutoNum type="arabicPeriod"/>
            </a:pPr>
            <a:r>
              <a:rPr lang="es-CO" dirty="0" smtClean="0"/>
              <a:t>Protocolos </a:t>
            </a:r>
            <a:r>
              <a:rPr lang="es-CO" dirty="0"/>
              <a:t>soportados con Jmeter</a:t>
            </a:r>
          </a:p>
          <a:p>
            <a:pPr marL="342900" indent="-342900" fontAlgn="b">
              <a:buFont typeface="+mj-lt"/>
              <a:buAutoNum type="arabicPeriod"/>
            </a:pPr>
            <a:r>
              <a:rPr lang="es-CO" dirty="0" smtClean="0"/>
              <a:t>Elementos </a:t>
            </a:r>
            <a:r>
              <a:rPr lang="es-CO" dirty="0"/>
              <a:t>de jmeter</a:t>
            </a:r>
          </a:p>
          <a:p>
            <a:pPr marL="342900" indent="-342900" fontAlgn="b">
              <a:buFont typeface="+mj-lt"/>
              <a:buAutoNum type="arabicPeriod"/>
            </a:pPr>
            <a:r>
              <a:rPr lang="es-CO" dirty="0" smtClean="0"/>
              <a:t>Construcción  de scripts en jmeter</a:t>
            </a:r>
            <a:endParaRPr lang="es-CO" dirty="0"/>
          </a:p>
          <a:p>
            <a:pPr marL="342900" indent="-342900" fontAlgn="b">
              <a:buFont typeface="+mj-lt"/>
              <a:buAutoNum type="arabicPeriod"/>
            </a:pPr>
            <a:r>
              <a:rPr lang="es-CO" dirty="0" smtClean="0"/>
              <a:t>Árbol </a:t>
            </a:r>
            <a:r>
              <a:rPr lang="es-CO" dirty="0"/>
              <a:t>de resultados</a:t>
            </a:r>
          </a:p>
          <a:p>
            <a:pPr marL="342900" indent="-342900" fontAlgn="b">
              <a:buFont typeface="+mj-lt"/>
              <a:buAutoNum type="arabicPeriod"/>
            </a:pPr>
            <a:r>
              <a:rPr lang="es-CO" dirty="0" smtClean="0"/>
              <a:t>Informe </a:t>
            </a:r>
            <a:r>
              <a:rPr lang="es-CO" dirty="0"/>
              <a:t>agregado</a:t>
            </a:r>
          </a:p>
          <a:p>
            <a:pPr marL="342900" indent="-342900" fontAlgn="b">
              <a:buFont typeface="+mj-lt"/>
              <a:buAutoNum type="arabicPeriod"/>
            </a:pPr>
            <a:r>
              <a:rPr lang="es-CO" dirty="0" smtClean="0"/>
              <a:t>Correlación</a:t>
            </a:r>
            <a:endParaRPr lang="es-CO" dirty="0"/>
          </a:p>
          <a:p>
            <a:pPr marL="342900" indent="-342900" fontAlgn="b">
              <a:buFont typeface="+mj-lt"/>
              <a:buAutoNum type="arabicPeriod"/>
            </a:pPr>
            <a:r>
              <a:rPr lang="es-CO" dirty="0" smtClean="0"/>
              <a:t>Regex </a:t>
            </a:r>
            <a:r>
              <a:rPr lang="es-CO" dirty="0"/>
              <a:t>(expresiones regulares)</a:t>
            </a:r>
          </a:p>
          <a:p>
            <a:pPr marL="342900" indent="-342900" fontAlgn="b">
              <a:buFont typeface="+mj-lt"/>
              <a:buAutoNum type="arabicPeriod"/>
            </a:pPr>
            <a:r>
              <a:rPr lang="es-CO" dirty="0" smtClean="0"/>
              <a:t>Parametrizacion</a:t>
            </a:r>
            <a:endParaRPr lang="es-CO" dirty="0"/>
          </a:p>
          <a:p>
            <a:pPr marL="342900" indent="-342900" fontAlgn="b">
              <a:buFont typeface="+mj-lt"/>
              <a:buAutoNum type="arabicPeriod"/>
            </a:pPr>
            <a:r>
              <a:rPr lang="es-CO" dirty="0" smtClean="0"/>
              <a:t> Aserciones</a:t>
            </a:r>
          </a:p>
          <a:p>
            <a:pPr marL="342900" indent="-342900" fontAlgn="b">
              <a:buFont typeface="+mj-lt"/>
              <a:buAutoNum type="arabicPeriod"/>
            </a:pPr>
            <a:r>
              <a:rPr lang="es-CO" dirty="0" smtClean="0"/>
              <a:t> Ejecución de los script de jmeter</a:t>
            </a:r>
          </a:p>
        </p:txBody>
      </p:sp>
    </p:spTree>
    <p:extLst>
      <p:ext uri="{BB962C8B-B14F-4D97-AF65-F5344CB8AC3E}">
        <p14:creationId xmlns:p14="http://schemas.microsoft.com/office/powerpoint/2010/main" val="22761293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normAutofit fontScale="92500" lnSpcReduction="10000"/>
          </a:bodyPr>
          <a:lstStyle/>
          <a:p>
            <a:pPr algn="l"/>
            <a:r>
              <a:rPr lang="es-CO" sz="2400" dirty="0" smtClean="0"/>
              <a:t>Jmeter maneja una estructura de Árbol para poder correr los elementos de esta herramienta, así un elemento arriba en jerarquía de otro aplica a los elementos mas debajo de la jerarquía. Dichos elementos son los siguientes:</a:t>
            </a:r>
          </a:p>
          <a:p>
            <a:pPr marL="285750" indent="-285750" algn="l">
              <a:buFont typeface="Arial" panose="020B0604020202020204" pitchFamily="34" charset="0"/>
              <a:buChar char="•"/>
            </a:pPr>
            <a:r>
              <a:rPr lang="es-CO" sz="2400" dirty="0"/>
              <a:t>Peticiones (</a:t>
            </a:r>
            <a:r>
              <a:rPr lang="es-CO" sz="2400" dirty="0" err="1"/>
              <a:t>Sampler</a:t>
            </a:r>
            <a:r>
              <a:rPr lang="es-CO" sz="2400" dirty="0" smtClean="0"/>
              <a:t>)</a:t>
            </a:r>
            <a:endParaRPr lang="es-CO" sz="2400" dirty="0"/>
          </a:p>
          <a:p>
            <a:pPr marL="285750" indent="-285750" algn="l">
              <a:buFont typeface="Arial" panose="020B0604020202020204" pitchFamily="34" charset="0"/>
              <a:buChar char="•"/>
            </a:pPr>
            <a:r>
              <a:rPr lang="es-CO" sz="2400" dirty="0" smtClean="0"/>
              <a:t>Controladores </a:t>
            </a:r>
            <a:r>
              <a:rPr lang="es-CO" sz="2400" dirty="0"/>
              <a:t>lógicos (</a:t>
            </a:r>
            <a:r>
              <a:rPr lang="es-CO" sz="2400" dirty="0" err="1"/>
              <a:t>Logic</a:t>
            </a:r>
            <a:r>
              <a:rPr lang="es-CO" sz="2400" dirty="0"/>
              <a:t> </a:t>
            </a:r>
            <a:r>
              <a:rPr lang="es-CO" sz="2400" dirty="0" err="1"/>
              <a:t>Controllers</a:t>
            </a:r>
            <a:r>
              <a:rPr lang="es-CO" sz="2400" dirty="0" smtClean="0"/>
              <a:t>)</a:t>
            </a:r>
            <a:endParaRPr lang="es-CO" sz="2400" dirty="0"/>
          </a:p>
          <a:p>
            <a:pPr marL="285750" indent="-285750" algn="l">
              <a:buFont typeface="Arial" panose="020B0604020202020204" pitchFamily="34" charset="0"/>
              <a:buChar char="•"/>
            </a:pPr>
            <a:r>
              <a:rPr lang="es-CO" sz="2400" dirty="0" smtClean="0"/>
              <a:t>Pre-procesadores </a:t>
            </a:r>
            <a:r>
              <a:rPr lang="es-CO" sz="2400" dirty="0"/>
              <a:t>(Pre </a:t>
            </a:r>
            <a:r>
              <a:rPr lang="es-CO" sz="2400" dirty="0" err="1"/>
              <a:t>Processors</a:t>
            </a:r>
            <a:r>
              <a:rPr lang="es-CO" sz="2400" dirty="0" smtClean="0"/>
              <a:t>)</a:t>
            </a:r>
            <a:endParaRPr lang="es-CO" sz="2400" dirty="0"/>
          </a:p>
          <a:p>
            <a:pPr marL="285750" indent="-285750" algn="l">
              <a:buFont typeface="Arial" panose="020B0604020202020204" pitchFamily="34" charset="0"/>
              <a:buChar char="•"/>
            </a:pPr>
            <a:r>
              <a:rPr lang="es-CO" sz="2400" dirty="0" smtClean="0"/>
              <a:t>Post-procesadores </a:t>
            </a:r>
            <a:r>
              <a:rPr lang="es-CO" sz="2400" dirty="0"/>
              <a:t>(Post </a:t>
            </a:r>
            <a:r>
              <a:rPr lang="es-CO" sz="2400" dirty="0" err="1"/>
              <a:t>Processors</a:t>
            </a:r>
            <a:r>
              <a:rPr lang="es-CO" sz="2400" dirty="0" smtClean="0"/>
              <a:t>)</a:t>
            </a:r>
            <a:endParaRPr lang="es-CO" sz="2400" dirty="0"/>
          </a:p>
          <a:p>
            <a:pPr marL="285750" indent="-285750" algn="l">
              <a:buFont typeface="Arial" panose="020B0604020202020204" pitchFamily="34" charset="0"/>
              <a:buChar char="•"/>
            </a:pPr>
            <a:r>
              <a:rPr lang="es-CO" sz="2400" dirty="0"/>
              <a:t>Aserciones (</a:t>
            </a:r>
            <a:r>
              <a:rPr lang="es-CO" sz="2400" dirty="0" err="1"/>
              <a:t>Assertions</a:t>
            </a:r>
            <a:r>
              <a:rPr lang="es-CO" sz="2400" dirty="0"/>
              <a:t>)</a:t>
            </a:r>
          </a:p>
          <a:p>
            <a:pPr marL="285750" indent="-285750" algn="l">
              <a:buFont typeface="Arial" panose="020B0604020202020204" pitchFamily="34" charset="0"/>
              <a:buChar char="•"/>
            </a:pPr>
            <a:r>
              <a:rPr lang="es-CO" sz="2400" dirty="0"/>
              <a:t>Temporizadores (</a:t>
            </a:r>
            <a:r>
              <a:rPr lang="es-CO" sz="2400" dirty="0" err="1"/>
              <a:t>Timer</a:t>
            </a:r>
            <a:r>
              <a:rPr lang="es-CO" sz="2400" dirty="0"/>
              <a:t>)</a:t>
            </a:r>
          </a:p>
          <a:p>
            <a:pPr marL="285750" indent="-285750" algn="l">
              <a:buFont typeface="Arial" panose="020B0604020202020204" pitchFamily="34" charset="0"/>
              <a:buChar char="•"/>
            </a:pPr>
            <a:r>
              <a:rPr lang="es-CO" sz="2400" dirty="0"/>
              <a:t>Fragmentos de script (Test </a:t>
            </a:r>
            <a:r>
              <a:rPr lang="es-CO" sz="2400" dirty="0" err="1"/>
              <a:t>Fragment</a:t>
            </a:r>
            <a:r>
              <a:rPr lang="es-CO" sz="2400" dirty="0"/>
              <a:t>)</a:t>
            </a:r>
          </a:p>
          <a:p>
            <a:pPr marL="285750" indent="-285750" algn="l">
              <a:buFont typeface="Arial" panose="020B0604020202020204" pitchFamily="34" charset="0"/>
              <a:buChar char="•"/>
            </a:pPr>
            <a:r>
              <a:rPr lang="es-CO" sz="2400" dirty="0"/>
              <a:t>Elementos de configuración (</a:t>
            </a:r>
            <a:r>
              <a:rPr lang="es-CO" sz="2400" dirty="0" err="1"/>
              <a:t>Config</a:t>
            </a:r>
            <a:r>
              <a:rPr lang="es-CO" sz="2400" dirty="0"/>
              <a:t> </a:t>
            </a:r>
            <a:r>
              <a:rPr lang="es-CO" sz="2400" dirty="0" err="1" smtClean="0"/>
              <a:t>Element</a:t>
            </a:r>
            <a:r>
              <a:rPr lang="es-CO" sz="2400" dirty="0" smtClean="0"/>
              <a:t>)</a:t>
            </a:r>
          </a:p>
          <a:p>
            <a:pPr marL="285750" indent="-285750" algn="l">
              <a:buFont typeface="Arial" panose="020B0604020202020204" pitchFamily="34" charset="0"/>
              <a:buChar char="•"/>
            </a:pPr>
            <a:r>
              <a:rPr lang="es-CO" sz="2400" dirty="0" smtClean="0"/>
              <a:t>Receptores </a:t>
            </a:r>
            <a:r>
              <a:rPr lang="es-CO" sz="2400" dirty="0"/>
              <a:t>(</a:t>
            </a:r>
            <a:r>
              <a:rPr lang="es-CO" sz="2400" dirty="0" err="1"/>
              <a:t>Listener</a:t>
            </a:r>
            <a:r>
              <a:rPr lang="es-CO" sz="2400" dirty="0"/>
              <a:t>)</a:t>
            </a:r>
          </a:p>
          <a:p>
            <a:pPr marL="285750" indent="-285750" algn="l">
              <a:buFont typeface="Arial" panose="020B0604020202020204" pitchFamily="34" charset="0"/>
              <a:buChar char="•"/>
            </a:pPr>
            <a:endParaRPr lang="es-CO" dirty="0" smtClean="0"/>
          </a:p>
        </p:txBody>
      </p:sp>
      <p:sp>
        <p:nvSpPr>
          <p:cNvPr id="3" name="2 Marcador de texto"/>
          <p:cNvSpPr>
            <a:spLocks noGrp="1"/>
          </p:cNvSpPr>
          <p:nvPr>
            <p:ph type="body" sz="quarter" idx="15"/>
          </p:nvPr>
        </p:nvSpPr>
        <p:spPr>
          <a:xfrm>
            <a:off x="1098550" y="358038"/>
            <a:ext cx="10191749" cy="595766"/>
          </a:xfrm>
        </p:spPr>
        <p:txBody>
          <a:bodyPr/>
          <a:lstStyle/>
          <a:p>
            <a:r>
              <a:rPr lang="es-CO" dirty="0"/>
              <a:t>7.Elementos de </a:t>
            </a:r>
            <a:r>
              <a:rPr lang="es-CO" dirty="0" smtClean="0"/>
              <a:t>jmeter</a:t>
            </a:r>
            <a:endParaRPr lang="es-CO" dirty="0"/>
          </a:p>
        </p:txBody>
      </p:sp>
    </p:spTree>
    <p:extLst>
      <p:ext uri="{BB962C8B-B14F-4D97-AF65-F5344CB8AC3E}">
        <p14:creationId xmlns:p14="http://schemas.microsoft.com/office/powerpoint/2010/main" val="2271844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pPr algn="l"/>
            <a:r>
              <a:rPr lang="es-CO" dirty="0" smtClean="0"/>
              <a:t>A continuación se hará una explicación de como crear un script para hacer una prueba de carga en </a:t>
            </a:r>
            <a:r>
              <a:rPr lang="es-CO" dirty="0"/>
              <a:t>el </a:t>
            </a:r>
            <a:r>
              <a:rPr lang="es-CO" dirty="0" smtClean="0"/>
              <a:t>sitio https</a:t>
            </a:r>
            <a:r>
              <a:rPr lang="es-CO" dirty="0"/>
              <a:t>://</a:t>
            </a:r>
            <a:r>
              <a:rPr lang="es-CO" dirty="0" smtClean="0"/>
              <a:t>blazedemo.com , que simula el flujo de compra de vuelos, y se explicara los diferentes elementos que tiene la herramienta jmeter</a:t>
            </a:r>
          </a:p>
        </p:txBody>
      </p:sp>
      <p:sp>
        <p:nvSpPr>
          <p:cNvPr id="3" name="2 Marcador de texto"/>
          <p:cNvSpPr>
            <a:spLocks noGrp="1"/>
          </p:cNvSpPr>
          <p:nvPr>
            <p:ph type="body" sz="quarter" idx="15"/>
          </p:nvPr>
        </p:nvSpPr>
        <p:spPr>
          <a:xfrm>
            <a:off x="1098550" y="358038"/>
            <a:ext cx="10191749" cy="595766"/>
          </a:xfrm>
        </p:spPr>
        <p:txBody>
          <a:bodyPr/>
          <a:lstStyle/>
          <a:p>
            <a:pPr fontAlgn="b"/>
            <a:r>
              <a:rPr lang="es-CO" dirty="0" smtClean="0"/>
              <a:t>8.Cronstruccion de scripts en jmeter</a:t>
            </a:r>
          </a:p>
          <a:p>
            <a:pPr fontAlgn="b"/>
            <a:endParaRPr lang="es-CO"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2215035"/>
            <a:ext cx="7978775" cy="4508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963" y="571500"/>
            <a:ext cx="10250487" cy="576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963" y="557213"/>
            <a:ext cx="10250487" cy="579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150" y="557213"/>
            <a:ext cx="10298113" cy="579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561975"/>
            <a:ext cx="10288587" cy="578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557213"/>
            <a:ext cx="10260013" cy="579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682" y="673100"/>
            <a:ext cx="10439379" cy="556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414526"/>
            <a:ext cx="10807701" cy="575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3" y="361949"/>
            <a:ext cx="7354887" cy="599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57492"/>
            <a:ext cx="10340975" cy="551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3"/>
          </p:nvPr>
        </p:nvSpPr>
        <p:spPr>
          <a:xfrm>
            <a:off x="2204581" y="814192"/>
            <a:ext cx="7429468" cy="483906"/>
          </a:xfrm>
        </p:spPr>
        <p:txBody>
          <a:bodyPr/>
          <a:lstStyle/>
          <a:p>
            <a:r>
              <a:rPr lang="es-CO" dirty="0" smtClean="0"/>
              <a:t>1. Que son las pruebas de rendimiento</a:t>
            </a:r>
          </a:p>
        </p:txBody>
      </p:sp>
      <p:sp>
        <p:nvSpPr>
          <p:cNvPr id="3" name="2 Marcador de texto"/>
          <p:cNvSpPr>
            <a:spLocks noGrp="1"/>
          </p:cNvSpPr>
          <p:nvPr>
            <p:ph type="body" sz="quarter" idx="14"/>
          </p:nvPr>
        </p:nvSpPr>
        <p:spPr>
          <a:xfrm>
            <a:off x="3364225" y="2087536"/>
            <a:ext cx="7706405" cy="849996"/>
          </a:xfrm>
        </p:spPr>
        <p:txBody>
          <a:bodyPr>
            <a:noAutofit/>
          </a:bodyPr>
          <a:lstStyle/>
          <a:p>
            <a:r>
              <a:rPr lang="es-CO" sz="2400" dirty="0"/>
              <a:t>Las pruebas de rendimiento permiten estudiar el desempeño de un sistema cuando el mismo se enfrenta a escenarios de carga y estrés, similares a los que pueden suceder en producción. </a:t>
            </a:r>
            <a:endParaRPr lang="es-CO" sz="2400" dirty="0" smtClean="0"/>
          </a:p>
          <a:p>
            <a:r>
              <a:rPr lang="es-CO" sz="2400" dirty="0" smtClean="0"/>
              <a:t>Estas </a:t>
            </a:r>
            <a:r>
              <a:rPr lang="es-CO" sz="2400" dirty="0"/>
              <a:t>pruebas permiten conocer, entre otros aspectos, la cantidad de usuarios simultáneos que soporta el sistema, obtener datos para el dimensionamiento de la infraestructura necesaria para un sistema, así como brindar información para mejorar los tiempos de respuesta del sistema.</a:t>
            </a:r>
          </a:p>
        </p:txBody>
      </p:sp>
    </p:spTree>
    <p:extLst>
      <p:ext uri="{BB962C8B-B14F-4D97-AF65-F5344CB8AC3E}">
        <p14:creationId xmlns:p14="http://schemas.microsoft.com/office/powerpoint/2010/main" val="20185617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99" y="483527"/>
            <a:ext cx="10654544" cy="5663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99" y="579211"/>
            <a:ext cx="10679113" cy="569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sp>
        <p:nvSpPr>
          <p:cNvPr id="3" name="2 Marcador de texto"/>
          <p:cNvSpPr>
            <a:spLocks noGrp="1"/>
          </p:cNvSpPr>
          <p:nvPr>
            <p:ph type="body" sz="quarter" idx="15"/>
          </p:nvPr>
        </p:nvSpPr>
        <p:spPr>
          <a:xfrm>
            <a:off x="1098550" y="358038"/>
            <a:ext cx="10191749" cy="595766"/>
          </a:xfrm>
        </p:spPr>
        <p:txBody>
          <a:bodyPr/>
          <a:lstStyle/>
          <a:p>
            <a:r>
              <a:rPr lang="es-CO" dirty="0"/>
              <a:t>7.Elementos de </a:t>
            </a:r>
            <a:r>
              <a:rPr lang="es-CO" dirty="0" smtClean="0"/>
              <a:t>jmeter</a:t>
            </a:r>
            <a:endParaRPr lang="es-CO"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882144"/>
            <a:ext cx="10930815" cy="5213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28" y="647700"/>
            <a:ext cx="10791885"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3028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99" y="168685"/>
            <a:ext cx="11707813" cy="594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3028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199" y="331319"/>
            <a:ext cx="11295063" cy="6020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3028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699" y="283416"/>
            <a:ext cx="10723563" cy="570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3028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889000" y="1295400"/>
            <a:ext cx="10274299" cy="626947"/>
          </a:xfrm>
        </p:spPr>
        <p:txBody>
          <a:bodyPr/>
          <a:lstStyle/>
          <a:p>
            <a:pPr algn="l"/>
            <a:r>
              <a:rPr lang="es-CO" dirty="0" smtClean="0"/>
              <a:t>Este es uno de los varios </a:t>
            </a:r>
            <a:r>
              <a:rPr lang="es-CO" dirty="0" err="1" smtClean="0"/>
              <a:t>listeners</a:t>
            </a:r>
            <a:r>
              <a:rPr lang="es-CO" dirty="0" smtClean="0"/>
              <a:t> en donde se guardan las respuestas de la ejecución de los escenarios y guiones de prueba</a:t>
            </a:r>
          </a:p>
          <a:p>
            <a:pPr algn="l"/>
            <a:endParaRPr lang="es-CO" dirty="0"/>
          </a:p>
        </p:txBody>
      </p:sp>
      <p:sp>
        <p:nvSpPr>
          <p:cNvPr id="3" name="2 Marcador de texto"/>
          <p:cNvSpPr>
            <a:spLocks noGrp="1"/>
          </p:cNvSpPr>
          <p:nvPr>
            <p:ph type="body" sz="quarter" idx="15"/>
          </p:nvPr>
        </p:nvSpPr>
        <p:spPr>
          <a:xfrm>
            <a:off x="1098550" y="358038"/>
            <a:ext cx="10191749" cy="595766"/>
          </a:xfrm>
        </p:spPr>
        <p:txBody>
          <a:bodyPr/>
          <a:lstStyle/>
          <a:p>
            <a:r>
              <a:rPr lang="es-CO" dirty="0" smtClean="0"/>
              <a:t>9. Árbol de resultados</a:t>
            </a:r>
            <a:endParaRPr lang="es-CO"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1922347"/>
            <a:ext cx="9893300" cy="469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3028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pPr algn="l"/>
            <a:r>
              <a:rPr lang="es-CO" dirty="0"/>
              <a:t>Este es uno de los varios </a:t>
            </a:r>
            <a:r>
              <a:rPr lang="es-CO" dirty="0" err="1"/>
              <a:t>listeners</a:t>
            </a:r>
            <a:r>
              <a:rPr lang="es-CO" dirty="0"/>
              <a:t> en donde se guardan las respuestas de la </a:t>
            </a:r>
            <a:r>
              <a:rPr lang="es-CO" dirty="0" err="1"/>
              <a:t>ejecucion</a:t>
            </a:r>
            <a:r>
              <a:rPr lang="es-CO" dirty="0"/>
              <a:t> de los escenarios y guiones de </a:t>
            </a:r>
            <a:r>
              <a:rPr lang="es-CO" dirty="0" smtClean="0"/>
              <a:t>prueba</a:t>
            </a:r>
            <a:endParaRPr lang="es-CO" dirty="0"/>
          </a:p>
        </p:txBody>
      </p:sp>
      <p:sp>
        <p:nvSpPr>
          <p:cNvPr id="3" name="2 Marcador de texto"/>
          <p:cNvSpPr>
            <a:spLocks noGrp="1"/>
          </p:cNvSpPr>
          <p:nvPr>
            <p:ph type="body" sz="quarter" idx="15"/>
          </p:nvPr>
        </p:nvSpPr>
        <p:spPr>
          <a:xfrm>
            <a:off x="1098550" y="358038"/>
            <a:ext cx="10191749" cy="595766"/>
          </a:xfrm>
        </p:spPr>
        <p:txBody>
          <a:bodyPr/>
          <a:lstStyle/>
          <a:p>
            <a:r>
              <a:rPr lang="es-CO" dirty="0" smtClean="0"/>
              <a:t>10. Informe agregado</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2096498"/>
            <a:ext cx="11298238" cy="3735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3028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204450" cy="3352800"/>
          </a:xfrm>
        </p:spPr>
        <p:txBody>
          <a:bodyPr/>
          <a:lstStyle/>
          <a:p>
            <a:r>
              <a:rPr lang="es-CO" dirty="0" smtClean="0"/>
              <a:t>Cuando las solicitudes traen datos que son dinámicos existe la necesidad de guardar estos datos en variables, para ser utilizados en cada hilo en la ejecución de la prueba, por esto jmeter ofrece la posibilidad de extraer estos datos, por medio de un extractor</a:t>
            </a:r>
          </a:p>
          <a:p>
            <a:endParaRPr lang="es-CO" dirty="0"/>
          </a:p>
        </p:txBody>
      </p:sp>
      <p:sp>
        <p:nvSpPr>
          <p:cNvPr id="3" name="2 Marcador de texto"/>
          <p:cNvSpPr>
            <a:spLocks noGrp="1"/>
          </p:cNvSpPr>
          <p:nvPr>
            <p:ph type="body" sz="quarter" idx="15"/>
          </p:nvPr>
        </p:nvSpPr>
        <p:spPr>
          <a:xfrm>
            <a:off x="1098550" y="358038"/>
            <a:ext cx="10191749" cy="595766"/>
          </a:xfrm>
        </p:spPr>
        <p:txBody>
          <a:bodyPr/>
          <a:lstStyle/>
          <a:p>
            <a:r>
              <a:rPr lang="es-CO" dirty="0" smtClean="0"/>
              <a:t>11.Correlacion</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145984"/>
            <a:ext cx="8259762" cy="440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302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Marcador de texto"/>
          <p:cNvSpPr>
            <a:spLocks noGrp="1"/>
          </p:cNvSpPr>
          <p:nvPr>
            <p:ph type="body" sz="quarter" idx="15"/>
          </p:nvPr>
        </p:nvSpPr>
        <p:spPr>
          <a:xfrm>
            <a:off x="763732" y="405374"/>
            <a:ext cx="10191749" cy="595766"/>
          </a:xfrm>
        </p:spPr>
        <p:txBody>
          <a:bodyPr/>
          <a:lstStyle/>
          <a:p>
            <a:r>
              <a:rPr lang="es-CO" dirty="0" smtClean="0"/>
              <a:t>2. Tipos de pruebas de rendimiento</a:t>
            </a:r>
          </a:p>
        </p:txBody>
      </p:sp>
      <p:sp>
        <p:nvSpPr>
          <p:cNvPr id="4" name="Elipse 3">
            <a:extLst>
              <a:ext uri="{FF2B5EF4-FFF2-40B4-BE49-F238E27FC236}">
                <a16:creationId xmlns="" xmlns:a16="http://schemas.microsoft.com/office/drawing/2014/main"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 Marcador de texto"/>
          <p:cNvSpPr>
            <a:spLocks noGrp="1"/>
          </p:cNvSpPr>
          <p:nvPr>
            <p:ph type="body" sz="quarter" idx="14"/>
          </p:nvPr>
        </p:nvSpPr>
        <p:spPr>
          <a:xfrm>
            <a:off x="1797713" y="1309025"/>
            <a:ext cx="8259928" cy="3937482"/>
          </a:xfrm>
        </p:spPr>
        <p:txBody>
          <a:bodyPr>
            <a:normAutofit/>
          </a:bodyPr>
          <a:lstStyle/>
          <a:p>
            <a:r>
              <a:rPr lang="es-CO" sz="2400" dirty="0" smtClean="0"/>
              <a:t>Existen diferentes tipos de pruebas de rendimiento entre las que se encuentran:</a:t>
            </a:r>
          </a:p>
          <a:p>
            <a:r>
              <a:rPr lang="es-CO" sz="2400" dirty="0"/>
              <a:t>● </a:t>
            </a:r>
            <a:r>
              <a:rPr lang="es-CO" sz="2400" dirty="0" smtClean="0"/>
              <a:t>Pruebas </a:t>
            </a:r>
            <a:r>
              <a:rPr lang="es-CO" sz="2400" dirty="0"/>
              <a:t>de carga (load) </a:t>
            </a:r>
            <a:endParaRPr lang="es-CO" sz="2400" dirty="0" smtClean="0"/>
          </a:p>
          <a:p>
            <a:r>
              <a:rPr lang="es-CO" sz="2400" dirty="0" smtClean="0"/>
              <a:t>● </a:t>
            </a:r>
            <a:r>
              <a:rPr lang="es-CO" sz="2400" dirty="0"/>
              <a:t>Pruebas de estrés (stress) </a:t>
            </a:r>
            <a:endParaRPr lang="es-CO" sz="2400" dirty="0" smtClean="0"/>
          </a:p>
          <a:p>
            <a:r>
              <a:rPr lang="es-CO" sz="2400" dirty="0" smtClean="0"/>
              <a:t>● </a:t>
            </a:r>
            <a:r>
              <a:rPr lang="es-CO" sz="2400" dirty="0"/>
              <a:t>Pruebas de pico (</a:t>
            </a:r>
            <a:r>
              <a:rPr lang="es-CO" sz="2400" dirty="0" err="1"/>
              <a:t>spike</a:t>
            </a:r>
            <a:r>
              <a:rPr lang="es-CO" sz="2400" dirty="0"/>
              <a:t>) </a:t>
            </a:r>
            <a:endParaRPr lang="es-CO" sz="2400" dirty="0" smtClean="0"/>
          </a:p>
          <a:p>
            <a:r>
              <a:rPr lang="es-CO" sz="2400" dirty="0" smtClean="0"/>
              <a:t>● </a:t>
            </a:r>
            <a:r>
              <a:rPr lang="es-CO" sz="2400" dirty="0"/>
              <a:t>Pruebas de resistencia (</a:t>
            </a:r>
            <a:r>
              <a:rPr lang="es-CO" sz="2400" dirty="0" err="1"/>
              <a:t>endurance</a:t>
            </a:r>
            <a:r>
              <a:rPr lang="es-CO" sz="2400" dirty="0"/>
              <a:t>) </a:t>
            </a:r>
            <a:endParaRPr lang="es-CO" sz="2400" dirty="0" smtClean="0"/>
          </a:p>
          <a:p>
            <a:r>
              <a:rPr lang="es-CO" sz="2400" dirty="0" smtClean="0"/>
              <a:t>● </a:t>
            </a:r>
            <a:r>
              <a:rPr lang="es-CO" sz="2400" dirty="0"/>
              <a:t>Pruebas de escalabilidad (</a:t>
            </a:r>
            <a:r>
              <a:rPr lang="es-CO" sz="2400" dirty="0" err="1"/>
              <a:t>scalability</a:t>
            </a:r>
            <a:r>
              <a:rPr lang="es-CO" sz="2400" dirty="0"/>
              <a:t>)</a:t>
            </a:r>
            <a:endParaRPr lang="es-CO" sz="2400" dirty="0" smtClean="0"/>
          </a:p>
          <a:p>
            <a:endParaRPr lang="es-CO" dirty="0"/>
          </a:p>
        </p:txBody>
      </p:sp>
      <p:pic>
        <p:nvPicPr>
          <p:cNvPr id="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199" y="4676508"/>
            <a:ext cx="8707437" cy="178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36505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normAutofit fontScale="92500" lnSpcReduction="20000"/>
          </a:bodyPr>
          <a:lstStyle/>
          <a:p>
            <a:r>
              <a:rPr lang="es-CO" sz="2800" dirty="0"/>
              <a:t>El término de expresiones regulares nace a partir del término inglés regular </a:t>
            </a:r>
            <a:r>
              <a:rPr lang="es-CO" sz="2800" dirty="0" err="1"/>
              <a:t>expressions</a:t>
            </a:r>
            <a:r>
              <a:rPr lang="es-CO" sz="2800" dirty="0"/>
              <a:t>. Del que también surgen varias abreviaturas como </a:t>
            </a:r>
            <a:r>
              <a:rPr lang="es-CO" sz="2800" dirty="0" err="1"/>
              <a:t>regex</a:t>
            </a:r>
            <a:r>
              <a:rPr lang="es-CO" sz="2800" dirty="0"/>
              <a:t> (de </a:t>
            </a:r>
            <a:r>
              <a:rPr lang="es-CO" sz="2800" dirty="0" err="1"/>
              <a:t>REGular</a:t>
            </a:r>
            <a:r>
              <a:rPr lang="es-CO" sz="2800" dirty="0"/>
              <a:t> </a:t>
            </a:r>
            <a:r>
              <a:rPr lang="es-CO" sz="2800" dirty="0" err="1"/>
              <a:t>EXpressions</a:t>
            </a:r>
            <a:r>
              <a:rPr lang="es-CO" sz="2800" dirty="0"/>
              <a:t>) o </a:t>
            </a:r>
            <a:r>
              <a:rPr lang="es-CO" sz="2800" dirty="0" err="1"/>
              <a:t>regexp</a:t>
            </a:r>
            <a:r>
              <a:rPr lang="es-CO" sz="2800" dirty="0"/>
              <a:t> (de </a:t>
            </a:r>
            <a:r>
              <a:rPr lang="es-CO" sz="2800" dirty="0" err="1"/>
              <a:t>REGular</a:t>
            </a:r>
            <a:r>
              <a:rPr lang="es-CO" sz="2800" dirty="0"/>
              <a:t> </a:t>
            </a:r>
            <a:r>
              <a:rPr lang="es-CO" sz="2800" dirty="0" err="1"/>
              <a:t>EXPressions</a:t>
            </a:r>
            <a:r>
              <a:rPr lang="es-CO" sz="2800" dirty="0"/>
              <a:t>).</a:t>
            </a:r>
          </a:p>
          <a:p>
            <a:endParaRPr lang="es-CO" sz="2800" dirty="0"/>
          </a:p>
          <a:p>
            <a:r>
              <a:rPr lang="es-CO" sz="2800" dirty="0"/>
              <a:t>Las expresiones regulares </a:t>
            </a:r>
            <a:r>
              <a:rPr lang="es-CO" sz="2800" dirty="0" err="1"/>
              <a:t>RegEx</a:t>
            </a:r>
            <a:r>
              <a:rPr lang="es-CO" sz="2800" dirty="0"/>
              <a:t>, no son un lenguaje de programación, sino una serie de símbolos (expresiones o patrones) que nos permitirán definir patrones de búsqueda en cadenas de texto. </a:t>
            </a:r>
          </a:p>
          <a:p>
            <a:endParaRPr lang="es-CO" sz="2800" dirty="0"/>
          </a:p>
          <a:p>
            <a:r>
              <a:rPr lang="es-CO" sz="2800" dirty="0"/>
              <a:t>Por tanto, las expresiones regulares, no son nada más y nada menos que un lenguaje para manipular/realizar búsquedas sobre archivo de texto o simplemente sobre textos sin la necesidad de que estos estén contenidos en el interior de un fichero.</a:t>
            </a:r>
            <a:endParaRPr lang="es-CO" sz="2800" dirty="0"/>
          </a:p>
        </p:txBody>
      </p:sp>
      <p:sp>
        <p:nvSpPr>
          <p:cNvPr id="3" name="2 Marcador de texto"/>
          <p:cNvSpPr>
            <a:spLocks noGrp="1"/>
          </p:cNvSpPr>
          <p:nvPr>
            <p:ph type="body" sz="quarter" idx="15"/>
          </p:nvPr>
        </p:nvSpPr>
        <p:spPr>
          <a:xfrm>
            <a:off x="1098550" y="358038"/>
            <a:ext cx="10191749" cy="595766"/>
          </a:xfrm>
        </p:spPr>
        <p:txBody>
          <a:bodyPr/>
          <a:lstStyle/>
          <a:p>
            <a:r>
              <a:rPr lang="es-CO" dirty="0" smtClean="0"/>
              <a:t>12.Regex</a:t>
            </a:r>
          </a:p>
          <a:p>
            <a:endParaRPr lang="es-CO" dirty="0"/>
          </a:p>
        </p:txBody>
      </p:sp>
    </p:spTree>
    <p:extLst>
      <p:ext uri="{BB962C8B-B14F-4D97-AF65-F5344CB8AC3E}">
        <p14:creationId xmlns:p14="http://schemas.microsoft.com/office/powerpoint/2010/main" val="34093028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sp>
        <p:nvSpPr>
          <p:cNvPr id="3" name="2 Marcador de texto"/>
          <p:cNvSpPr>
            <a:spLocks noGrp="1"/>
          </p:cNvSpPr>
          <p:nvPr>
            <p:ph type="body" sz="quarter" idx="15"/>
          </p:nvPr>
        </p:nvSpPr>
        <p:spPr>
          <a:xfrm>
            <a:off x="1098550" y="358038"/>
            <a:ext cx="10191749" cy="595766"/>
          </a:xfrm>
        </p:spPr>
        <p:txBody>
          <a:bodyPr/>
          <a:lstStyle/>
          <a:p>
            <a:r>
              <a:rPr lang="es-CO" dirty="0" smtClean="0"/>
              <a:t>13.Paremetrizacion</a:t>
            </a:r>
            <a:endParaRPr lang="es-CO"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24" y="962025"/>
            <a:ext cx="10240963" cy="574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3028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sp>
        <p:nvSpPr>
          <p:cNvPr id="3" name="2 Marcador de texto"/>
          <p:cNvSpPr>
            <a:spLocks noGrp="1"/>
          </p:cNvSpPr>
          <p:nvPr>
            <p:ph type="body" sz="quarter" idx="15"/>
          </p:nvPr>
        </p:nvSpPr>
        <p:spPr>
          <a:xfrm>
            <a:off x="1098550" y="358038"/>
            <a:ext cx="10191749" cy="595766"/>
          </a:xfrm>
        </p:spPr>
        <p:txBody>
          <a:bodyPr/>
          <a:lstStyle/>
          <a:p>
            <a:r>
              <a:rPr lang="es-CO" dirty="0" smtClean="0"/>
              <a:t>14.</a:t>
            </a:r>
            <a:r>
              <a:rPr lang="es-CO" dirty="0"/>
              <a:t> </a:t>
            </a:r>
            <a:r>
              <a:rPr lang="es-CO" dirty="0" smtClean="0"/>
              <a:t>Aserciones</a:t>
            </a:r>
            <a:endParaRPr lang="es-CO"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04419"/>
            <a:ext cx="9867900" cy="553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3028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a:xfrm>
            <a:off x="971550" y="1295400"/>
            <a:ext cx="10191749" cy="4800600"/>
          </a:xfrm>
        </p:spPr>
        <p:txBody>
          <a:bodyPr/>
          <a:lstStyle/>
          <a:p>
            <a:endParaRPr lang="es-CO" dirty="0"/>
          </a:p>
        </p:txBody>
      </p:sp>
      <p:sp>
        <p:nvSpPr>
          <p:cNvPr id="3" name="2 Marcador de texto"/>
          <p:cNvSpPr>
            <a:spLocks noGrp="1"/>
          </p:cNvSpPr>
          <p:nvPr>
            <p:ph type="body" sz="quarter" idx="15"/>
          </p:nvPr>
        </p:nvSpPr>
        <p:spPr>
          <a:xfrm>
            <a:off x="1098550" y="358038"/>
            <a:ext cx="10191749" cy="595766"/>
          </a:xfrm>
        </p:spPr>
        <p:txBody>
          <a:bodyPr/>
          <a:lstStyle/>
          <a:p>
            <a:r>
              <a:rPr lang="es-CO" dirty="0" smtClean="0"/>
              <a:t>15.Ejecucion de las pruebas</a:t>
            </a:r>
            <a:endParaRPr lang="es-CO"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50" y="1112838"/>
            <a:ext cx="9307513" cy="488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873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6880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Marcador de texto"/>
          <p:cNvSpPr>
            <a:spLocks noGrp="1"/>
          </p:cNvSpPr>
          <p:nvPr>
            <p:ph type="body" sz="quarter" idx="15"/>
          </p:nvPr>
        </p:nvSpPr>
        <p:spPr>
          <a:xfrm>
            <a:off x="763732" y="405374"/>
            <a:ext cx="10191749" cy="595766"/>
          </a:xfrm>
        </p:spPr>
        <p:txBody>
          <a:bodyPr/>
          <a:lstStyle/>
          <a:p>
            <a:r>
              <a:rPr lang="es-CO" b="1" dirty="0"/>
              <a:t>Pruebas de carga (load) </a:t>
            </a:r>
          </a:p>
          <a:p>
            <a:endParaRPr lang="es-CO" dirty="0" smtClean="0"/>
          </a:p>
        </p:txBody>
      </p:sp>
      <p:sp>
        <p:nvSpPr>
          <p:cNvPr id="4" name="Elipse 3">
            <a:extLst>
              <a:ext uri="{FF2B5EF4-FFF2-40B4-BE49-F238E27FC236}">
                <a16:creationId xmlns="" xmlns:a16="http://schemas.microsoft.com/office/drawing/2014/main" id="{2CD6E4A0-8C38-4EDD-A2D7-7D91BCF3D178}"/>
              </a:ext>
            </a:extLst>
          </p:cNvPr>
          <p:cNvSpPr/>
          <p:nvPr/>
        </p:nvSpPr>
        <p:spPr>
          <a:xfrm>
            <a:off x="839450" y="5241905"/>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Marcador de texto"/>
          <p:cNvSpPr>
            <a:spLocks noGrp="1"/>
          </p:cNvSpPr>
          <p:nvPr>
            <p:ph type="body" sz="quarter" idx="14"/>
          </p:nvPr>
        </p:nvSpPr>
        <p:spPr>
          <a:xfrm>
            <a:off x="1049907" y="1334924"/>
            <a:ext cx="10191749" cy="4668982"/>
          </a:xfrm>
        </p:spPr>
        <p:txBody>
          <a:bodyPr>
            <a:normAutofit/>
          </a:bodyPr>
          <a:lstStyle/>
          <a:p>
            <a:pPr algn="l"/>
            <a:r>
              <a:rPr lang="es-CO" sz="2800" dirty="0" smtClean="0"/>
              <a:t>Este tipo de prueba se realizan para verificar el funcionamiento de un sistema cuando este se somete a una cantidad especifica de usuario, con un numero determinado de peticiones y en un momento determinado. </a:t>
            </a:r>
          </a:p>
          <a:p>
            <a:pPr algn="l"/>
            <a:r>
              <a:rPr lang="es-CO" sz="2800" dirty="0" smtClean="0"/>
              <a:t>Generalmente se realiza para determinar el funcionamiento en condiciones normales del sistema </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102" y="4533199"/>
            <a:ext cx="3400425"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3324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Marcador de texto"/>
          <p:cNvSpPr>
            <a:spLocks noGrp="1"/>
          </p:cNvSpPr>
          <p:nvPr>
            <p:ph type="body" sz="quarter" idx="15"/>
          </p:nvPr>
        </p:nvSpPr>
        <p:spPr>
          <a:xfrm>
            <a:off x="763732" y="405374"/>
            <a:ext cx="10191749" cy="595766"/>
          </a:xfrm>
        </p:spPr>
        <p:txBody>
          <a:bodyPr/>
          <a:lstStyle/>
          <a:p>
            <a:r>
              <a:rPr lang="es-CO" b="1" dirty="0"/>
              <a:t>Pruebas de estrés (stress) </a:t>
            </a:r>
          </a:p>
          <a:p>
            <a:endParaRPr lang="es-CO" dirty="0" smtClean="0"/>
          </a:p>
        </p:txBody>
      </p:sp>
      <p:sp>
        <p:nvSpPr>
          <p:cNvPr id="4" name="Elipse 3">
            <a:extLst>
              <a:ext uri="{FF2B5EF4-FFF2-40B4-BE49-F238E27FC236}">
                <a16:creationId xmlns="" xmlns:a16="http://schemas.microsoft.com/office/drawing/2014/main"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Marcador de texto"/>
          <p:cNvSpPr>
            <a:spLocks noGrp="1"/>
          </p:cNvSpPr>
          <p:nvPr>
            <p:ph type="body" sz="quarter" idx="14"/>
          </p:nvPr>
        </p:nvSpPr>
        <p:spPr>
          <a:xfrm>
            <a:off x="1149134" y="1352963"/>
            <a:ext cx="10191749" cy="3113088"/>
          </a:xfrm>
        </p:spPr>
        <p:txBody>
          <a:bodyPr/>
          <a:lstStyle/>
          <a:p>
            <a:pPr algn="l"/>
            <a:r>
              <a:rPr lang="es-CO" sz="3200" dirty="0" smtClean="0"/>
              <a:t>Estas pruebas se realizan para verificar el funcionamiento de un sistema cuando se somete a cargas extremas, esto se hace para verificar como seria el rendimiento en caso que la carga real supere la carga esperada.</a:t>
            </a:r>
          </a:p>
          <a:p>
            <a:endParaRPr lang="es-CO" dirty="0"/>
          </a:p>
        </p:txBody>
      </p:sp>
      <p:pic>
        <p:nvPicPr>
          <p:cNvPr id="40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307" y="4182342"/>
            <a:ext cx="34194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41852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Marcador de texto"/>
          <p:cNvSpPr>
            <a:spLocks noGrp="1"/>
          </p:cNvSpPr>
          <p:nvPr>
            <p:ph type="body" sz="quarter" idx="15"/>
          </p:nvPr>
        </p:nvSpPr>
        <p:spPr>
          <a:xfrm>
            <a:off x="763732" y="405374"/>
            <a:ext cx="10191749" cy="595766"/>
          </a:xfrm>
        </p:spPr>
        <p:txBody>
          <a:bodyPr/>
          <a:lstStyle/>
          <a:p>
            <a:r>
              <a:rPr lang="es-CO" b="1" dirty="0"/>
              <a:t>Pruebas de pico (</a:t>
            </a:r>
            <a:r>
              <a:rPr lang="es-CO" b="1" dirty="0" err="1"/>
              <a:t>spike</a:t>
            </a:r>
            <a:r>
              <a:rPr lang="es-CO" b="1" dirty="0"/>
              <a:t>) </a:t>
            </a:r>
          </a:p>
          <a:p>
            <a:endParaRPr lang="es-CO" dirty="0" smtClean="0"/>
          </a:p>
        </p:txBody>
      </p:sp>
      <p:sp>
        <p:nvSpPr>
          <p:cNvPr id="4" name="Elipse 3">
            <a:extLst>
              <a:ext uri="{FF2B5EF4-FFF2-40B4-BE49-F238E27FC236}">
                <a16:creationId xmlns="" xmlns:a16="http://schemas.microsoft.com/office/drawing/2014/main"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Marcador de texto"/>
          <p:cNvSpPr>
            <a:spLocks noGrp="1"/>
          </p:cNvSpPr>
          <p:nvPr>
            <p:ph type="body" sz="quarter" idx="14"/>
          </p:nvPr>
        </p:nvSpPr>
        <p:spPr>
          <a:xfrm>
            <a:off x="1149134" y="1352963"/>
            <a:ext cx="10191749" cy="3113088"/>
          </a:xfrm>
        </p:spPr>
        <p:txBody>
          <a:bodyPr>
            <a:normAutofit/>
          </a:bodyPr>
          <a:lstStyle/>
          <a:p>
            <a:r>
              <a:rPr lang="es-CO" sz="3200" dirty="0" smtClean="0"/>
              <a:t>Este tipo de pruebas son muy similares a las pruebas de estrés, con la diferencia que se realizan en cortos periodos de tiempo, simulando picos de uso en el sistema.</a:t>
            </a:r>
            <a:endParaRPr lang="es-CO" sz="3200" dirty="0"/>
          </a:p>
        </p:txBody>
      </p:sp>
      <p:sp>
        <p:nvSpPr>
          <p:cNvPr id="3" name="AutoShape 2" descr="Prueba de espiga | ¿Cómo realizar pruebas de Sipke? El | Herramientas  utilizadas en las prueb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601" y="3833155"/>
            <a:ext cx="4712015" cy="25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482" y="4466051"/>
            <a:ext cx="333375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41852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Marcador de texto"/>
          <p:cNvSpPr>
            <a:spLocks noGrp="1"/>
          </p:cNvSpPr>
          <p:nvPr>
            <p:ph type="body" sz="quarter" idx="15"/>
          </p:nvPr>
        </p:nvSpPr>
        <p:spPr>
          <a:xfrm>
            <a:off x="763732" y="405374"/>
            <a:ext cx="10191749" cy="595766"/>
          </a:xfrm>
        </p:spPr>
        <p:txBody>
          <a:bodyPr/>
          <a:lstStyle/>
          <a:p>
            <a:r>
              <a:rPr lang="es-CO" b="1" dirty="0"/>
              <a:t>Pruebas de resistencia (</a:t>
            </a:r>
            <a:r>
              <a:rPr lang="es-CO" b="1" dirty="0" err="1"/>
              <a:t>endurance</a:t>
            </a:r>
            <a:r>
              <a:rPr lang="es-CO" b="1" dirty="0"/>
              <a:t>) </a:t>
            </a:r>
          </a:p>
          <a:p>
            <a:endParaRPr lang="es-CO" dirty="0" smtClean="0"/>
          </a:p>
        </p:txBody>
      </p:sp>
      <p:sp>
        <p:nvSpPr>
          <p:cNvPr id="4" name="Elipse 3">
            <a:extLst>
              <a:ext uri="{FF2B5EF4-FFF2-40B4-BE49-F238E27FC236}">
                <a16:creationId xmlns="" xmlns:a16="http://schemas.microsoft.com/office/drawing/2014/main"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Marcador de texto"/>
          <p:cNvSpPr>
            <a:spLocks noGrp="1"/>
          </p:cNvSpPr>
          <p:nvPr>
            <p:ph type="body" sz="quarter" idx="14"/>
          </p:nvPr>
        </p:nvSpPr>
        <p:spPr>
          <a:xfrm>
            <a:off x="1026968" y="1154112"/>
            <a:ext cx="10191749" cy="3113088"/>
          </a:xfrm>
        </p:spPr>
        <p:txBody>
          <a:bodyPr>
            <a:normAutofit/>
          </a:bodyPr>
          <a:lstStyle/>
          <a:p>
            <a:r>
              <a:rPr lang="es-CO" sz="3200" dirty="0" smtClean="0"/>
              <a:t>Este tipo de pruebas permiten comprobar si el sistema es capaz de soporta un carga esperada de forma continua,  verificando que no se tenga mal uso de los recurso al usar el sistema de forma prolongada</a:t>
            </a:r>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232" y="4152674"/>
            <a:ext cx="36576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41852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Marcador de texto"/>
          <p:cNvSpPr>
            <a:spLocks noGrp="1"/>
          </p:cNvSpPr>
          <p:nvPr>
            <p:ph type="body" sz="quarter" idx="15"/>
          </p:nvPr>
        </p:nvSpPr>
        <p:spPr>
          <a:xfrm>
            <a:off x="763732" y="405374"/>
            <a:ext cx="10191749" cy="595766"/>
          </a:xfrm>
        </p:spPr>
        <p:txBody>
          <a:bodyPr/>
          <a:lstStyle/>
          <a:p>
            <a:r>
              <a:rPr lang="es-CO" b="1" dirty="0"/>
              <a:t>Pruebas de escalabilidad (</a:t>
            </a:r>
            <a:r>
              <a:rPr lang="es-CO" b="1" dirty="0" err="1"/>
              <a:t>scalability</a:t>
            </a:r>
            <a:r>
              <a:rPr lang="es-CO" b="1" dirty="0"/>
              <a:t>)</a:t>
            </a:r>
          </a:p>
          <a:p>
            <a:endParaRPr lang="es-CO" dirty="0" smtClean="0"/>
          </a:p>
        </p:txBody>
      </p:sp>
      <p:sp>
        <p:nvSpPr>
          <p:cNvPr id="4" name="Elipse 3">
            <a:extLst>
              <a:ext uri="{FF2B5EF4-FFF2-40B4-BE49-F238E27FC236}">
                <a16:creationId xmlns="" xmlns:a16="http://schemas.microsoft.com/office/drawing/2014/main" id="{2CD6E4A0-8C38-4EDD-A2D7-7D91BCF3D178}"/>
              </a:ext>
            </a:extLst>
          </p:cNvPr>
          <p:cNvSpPr/>
          <p:nvPr/>
        </p:nvSpPr>
        <p:spPr>
          <a:xfrm>
            <a:off x="4289232" y="4466051"/>
            <a:ext cx="420915" cy="4209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Marcador de texto"/>
          <p:cNvSpPr>
            <a:spLocks noGrp="1"/>
          </p:cNvSpPr>
          <p:nvPr>
            <p:ph type="body" sz="quarter" idx="14"/>
          </p:nvPr>
        </p:nvSpPr>
        <p:spPr>
          <a:xfrm>
            <a:off x="971550" y="1302327"/>
            <a:ext cx="10191749" cy="4793673"/>
          </a:xfrm>
        </p:spPr>
        <p:txBody>
          <a:bodyPr>
            <a:normAutofit/>
          </a:bodyPr>
          <a:lstStyle/>
          <a:p>
            <a:r>
              <a:rPr lang="es-CO" sz="3200" dirty="0" smtClean="0"/>
              <a:t>Este tipo de prueba se realiza para evaluar la capacidad de crecimiento de un sistema en el tiempo, para esto se hacen proyecciones a futuro del uso de este.</a:t>
            </a:r>
            <a:endParaRPr lang="es-CO" sz="32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800" y="3538494"/>
            <a:ext cx="9649546" cy="198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4185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CHOUCAIR">
      <a:dk1>
        <a:sysClr val="windowText" lastClr="000000"/>
      </a:dk1>
      <a:lt1>
        <a:sysClr val="window" lastClr="FFFFFF"/>
      </a:lt1>
      <a:dk2>
        <a:srgbClr val="262626"/>
      </a:dk2>
      <a:lt2>
        <a:srgbClr val="E7E6E6"/>
      </a:lt2>
      <a:accent1>
        <a:srgbClr val="9FC417"/>
      </a:accent1>
      <a:accent2>
        <a:srgbClr val="757070"/>
      </a:accent2>
      <a:accent3>
        <a:srgbClr val="A5A5A5"/>
      </a:accent3>
      <a:accent4>
        <a:srgbClr val="0071BC"/>
      </a:accent4>
      <a:accent5>
        <a:srgbClr val="FF1D25"/>
      </a:accent5>
      <a:accent6>
        <a:srgbClr val="0C0C0C"/>
      </a:accent6>
      <a:hlink>
        <a:srgbClr val="0563C1"/>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5.0</_Version>
    <Descripci_x00f3_n xmlns="65b6d108-5a75-4287-a1f8-8f6b492f6f59">Plantilla para realizar presentaciones.</Descripci_x00f3_n>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8E976473001DC045B345FC90FFAABA75" ma:contentTypeVersion="6" ma:contentTypeDescription="Crear nuevo documento." ma:contentTypeScope="" ma:versionID="d55527ccc288a0f13c1e11046e7c2ff4">
  <xsd:schema xmlns:xsd="http://www.w3.org/2001/XMLSchema" xmlns:xs="http://www.w3.org/2001/XMLSchema" xmlns:p="http://schemas.microsoft.com/office/2006/metadata/properties" xmlns:ns2="65b6d108-5a75-4287-a1f8-8f6b492f6f59" xmlns:ns3="http://schemas.microsoft.com/sharepoint/v3/fields" xmlns:ns4="58619188-a73f-4771-9ed4-c3951180e098" targetNamespace="http://schemas.microsoft.com/office/2006/metadata/properties" ma:root="true" ma:fieldsID="ca8c45ed770f5018e7ecde773ff980d8" ns2:_="" ns3:_="" ns4:_="">
    <xsd:import namespace="65b6d108-5a75-4287-a1f8-8f6b492f6f59"/>
    <xsd:import namespace="http://schemas.microsoft.com/sharepoint/v3/fields"/>
    <xsd:import namespace="58619188-a73f-4771-9ed4-c3951180e098"/>
    <xsd:element name="properties">
      <xsd:complexType>
        <xsd:sequence>
          <xsd:element name="documentManagement">
            <xsd:complexType>
              <xsd:all>
                <xsd:element ref="ns2:MediaServiceMetadata" minOccurs="0"/>
                <xsd:element ref="ns2:MediaServiceFastMetadata" minOccurs="0"/>
                <xsd:element ref="ns3:_Version" minOccurs="0"/>
                <xsd:element ref="ns2:Descripci_x00f3_n"/>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b6d108-5a75-4287-a1f8-8f6b492f6f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escripci_x00f3_n" ma:index="11" ma:displayName="Descripción" ma:format="Dropdown" ma:internalName="Descripci_x00f3_n">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10" nillable="true" ma:displayName="Versión" ma:internalName="_Vers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8619188-a73f-4771-9ed4-c3951180e098"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99597E-37DE-4556-88E6-D66E477CD83B}">
  <ds:schemaRefs>
    <ds:schemaRef ds:uri="http://schemas.openxmlformats.org/package/2006/metadata/core-properties"/>
    <ds:schemaRef ds:uri="65b6d108-5a75-4287-a1f8-8f6b492f6f59"/>
    <ds:schemaRef ds:uri="http://purl.org/dc/elements/1.1/"/>
    <ds:schemaRef ds:uri="http://purl.org/dc/terms/"/>
    <ds:schemaRef ds:uri="http://schemas.microsoft.com/sharepoint/v3/fields"/>
    <ds:schemaRef ds:uri="http://schemas.microsoft.com/office/infopath/2007/PartnerControls"/>
    <ds:schemaRef ds:uri="http://purl.org/dc/dcmitype/"/>
    <ds:schemaRef ds:uri="58619188-a73f-4771-9ed4-c3951180e098"/>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2877111-05F7-4846-9691-D5F4BA43458E}">
  <ds:schemaRefs>
    <ds:schemaRef ds:uri="http://schemas.microsoft.com/sharepoint/v3/contenttype/forms"/>
  </ds:schemaRefs>
</ds:datastoreItem>
</file>

<file path=customXml/itemProps3.xml><?xml version="1.0" encoding="utf-8"?>
<ds:datastoreItem xmlns:ds="http://schemas.openxmlformats.org/officeDocument/2006/customXml" ds:itemID="{D42E948B-6BAD-469E-8EA0-C31AD69A67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b6d108-5a75-4287-a1f8-8f6b492f6f59"/>
    <ds:schemaRef ds:uri="http://schemas.microsoft.com/sharepoint/v3/fields"/>
    <ds:schemaRef ds:uri="58619188-a73f-4771-9ed4-c3951180e0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3647</TotalTime>
  <Words>1353</Words>
  <Application>Microsoft Office PowerPoint</Application>
  <PresentationFormat>Personalizado</PresentationFormat>
  <Paragraphs>116</Paragraphs>
  <Slides>44</Slides>
  <Notes>0</Notes>
  <HiddenSlides>0</HiddenSlides>
  <MMClips>0</MMClips>
  <ScaleCrop>false</ScaleCrop>
  <HeadingPairs>
    <vt:vector size="4" baseType="variant">
      <vt:variant>
        <vt:lpstr>Tema</vt:lpstr>
      </vt:variant>
      <vt:variant>
        <vt:i4>1</vt:i4>
      </vt:variant>
      <vt:variant>
        <vt:lpstr>Títulos de diapositiva</vt:lpstr>
      </vt:variant>
      <vt:variant>
        <vt:i4>44</vt:i4>
      </vt:variant>
    </vt:vector>
  </HeadingPairs>
  <TitlesOfParts>
    <vt:vector size="45"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para presentaciones</dc:title>
  <dc:creator>Jerónimo Gómez</dc:creator>
  <cp:lastModifiedBy>Didier Gerardo Gutierrez Perez</cp:lastModifiedBy>
  <cp:revision>38</cp:revision>
  <dcterms:created xsi:type="dcterms:W3CDTF">2021-11-16T19:24:00Z</dcterms:created>
  <dcterms:modified xsi:type="dcterms:W3CDTF">2022-06-06T20:15:05Z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0x0101008E976473001DC045B345FC90FFAABA75</vt:lpwstr>
  </property>
  <property fmtid="{D5CDD505-2E9C-101B-9397-08002B2CF9AE}" pid="3" name="_dlc_DocIdItemGuid">
    <vt:lpwstr>b46316f2-9bff-49ab-8e01-874ea85f8561</vt:lpwstr>
  </property>
</Properties>
</file>